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84" r:id="rId4"/>
    <p:sldId id="259" r:id="rId5"/>
    <p:sldId id="292" r:id="rId6"/>
    <p:sldId id="293" r:id="rId7"/>
    <p:sldId id="299" r:id="rId8"/>
    <p:sldId id="300" r:id="rId9"/>
    <p:sldId id="303" r:id="rId10"/>
    <p:sldId id="261" r:id="rId11"/>
    <p:sldId id="301" r:id="rId12"/>
    <p:sldId id="288" r:id="rId13"/>
    <p:sldId id="302" r:id="rId14"/>
    <p:sldId id="263" r:id="rId15"/>
    <p:sldId id="264" r:id="rId16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53E"/>
    <a:srgbClr val="D9D8D4"/>
    <a:srgbClr val="C6C3BE"/>
    <a:srgbClr val="AEA9A3"/>
    <a:srgbClr val="665C52"/>
    <a:srgbClr val="DCD0C4"/>
    <a:srgbClr val="CBB6A3"/>
    <a:srgbClr val="B4967C"/>
    <a:srgbClr val="713905"/>
    <a:srgbClr val="F9B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94" autoAdjust="0"/>
  </p:normalViewPr>
  <p:slideViewPr>
    <p:cSldViewPr snapToGrid="0" snapToObjects="1" showGuides="1">
      <p:cViewPr varScale="1">
        <p:scale>
          <a:sx n="70" d="100"/>
          <a:sy n="70" d="100"/>
        </p:scale>
        <p:origin x="138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D839CC-BA86-4F14-914D-A1403DB61391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L"/>
        </a:p>
      </dgm:t>
    </dgm:pt>
    <dgm:pt modelId="{3407C361-237E-4B4F-9692-F15150200B43}">
      <dgm:prSet/>
      <dgm:spPr/>
      <dgm:t>
        <a:bodyPr/>
        <a:lstStyle/>
        <a:p>
          <a:r>
            <a:rPr lang="es-CL" dirty="0" smtClean="0"/>
            <a:t>Externos</a:t>
          </a:r>
          <a:endParaRPr lang="es-CL" dirty="0"/>
        </a:p>
      </dgm:t>
    </dgm:pt>
    <dgm:pt modelId="{364CE5A8-A4E4-4D74-B948-12C2B722E698}" type="parTrans" cxnId="{694C0113-F7A7-4418-9915-77475AE3E7FA}">
      <dgm:prSet/>
      <dgm:spPr/>
      <dgm:t>
        <a:bodyPr/>
        <a:lstStyle/>
        <a:p>
          <a:endParaRPr lang="es-CL"/>
        </a:p>
      </dgm:t>
    </dgm:pt>
    <dgm:pt modelId="{1B0C700C-4236-4976-9A54-3A7120D9BB71}" type="sibTrans" cxnId="{694C0113-F7A7-4418-9915-77475AE3E7FA}">
      <dgm:prSet/>
      <dgm:spPr/>
      <dgm:t>
        <a:bodyPr/>
        <a:lstStyle/>
        <a:p>
          <a:endParaRPr lang="es-CL"/>
        </a:p>
      </dgm:t>
    </dgm:pt>
    <dgm:pt modelId="{82F62B25-A494-4811-A5AB-CF7FF190C645}">
      <dgm:prSet/>
      <dgm:spPr/>
      <dgm:t>
        <a:bodyPr/>
        <a:lstStyle/>
        <a:p>
          <a:r>
            <a:rPr lang="es-CL" dirty="0" smtClean="0"/>
            <a:t>Internos</a:t>
          </a:r>
          <a:endParaRPr lang="es-CL" dirty="0"/>
        </a:p>
      </dgm:t>
    </dgm:pt>
    <dgm:pt modelId="{FF29A4D1-DA37-4759-85D4-DA564F274707}" type="parTrans" cxnId="{B1BD736D-0898-4749-98C4-B0F4EAAEFA1C}">
      <dgm:prSet/>
      <dgm:spPr/>
      <dgm:t>
        <a:bodyPr/>
        <a:lstStyle/>
        <a:p>
          <a:endParaRPr lang="es-CL"/>
        </a:p>
      </dgm:t>
    </dgm:pt>
    <dgm:pt modelId="{DA87185B-9A9E-4448-9850-B16390BB055A}" type="sibTrans" cxnId="{B1BD736D-0898-4749-98C4-B0F4EAAEFA1C}">
      <dgm:prSet/>
      <dgm:spPr/>
      <dgm:t>
        <a:bodyPr/>
        <a:lstStyle/>
        <a:p>
          <a:endParaRPr lang="es-CL"/>
        </a:p>
      </dgm:t>
    </dgm:pt>
    <dgm:pt modelId="{0F02DABD-DD80-4007-A3D7-9706432CCCAB}">
      <dgm:prSet/>
      <dgm:spPr/>
      <dgm:t>
        <a:bodyPr/>
        <a:lstStyle/>
        <a:p>
          <a:r>
            <a:rPr lang="es-CL" dirty="0" smtClean="0"/>
            <a:t> Se derivan del comportamiento requisitos de un sistema (es decir, requerimientos funcionales). </a:t>
          </a:r>
          <a:endParaRPr lang="es-CL" dirty="0"/>
        </a:p>
      </dgm:t>
    </dgm:pt>
    <dgm:pt modelId="{94FFA539-5FD5-4140-A5A5-28235415B973}" type="parTrans" cxnId="{92680A1F-9225-4E0E-9711-BA056AA8FB26}">
      <dgm:prSet/>
      <dgm:spPr/>
      <dgm:t>
        <a:bodyPr/>
        <a:lstStyle/>
        <a:p>
          <a:endParaRPr lang="es-CL"/>
        </a:p>
      </dgm:t>
    </dgm:pt>
    <dgm:pt modelId="{4576F3C7-5F84-4629-8810-F2BFCC974E70}" type="sibTrans" cxnId="{92680A1F-9225-4E0E-9711-BA056AA8FB26}">
      <dgm:prSet/>
      <dgm:spPr/>
      <dgm:t>
        <a:bodyPr/>
        <a:lstStyle/>
        <a:p>
          <a:endParaRPr lang="es-CL"/>
        </a:p>
      </dgm:t>
    </dgm:pt>
    <dgm:pt modelId="{8638CAE3-7D10-4F2A-9965-112D928F6B30}">
      <dgm:prSet/>
      <dgm:spPr/>
      <dgm:t>
        <a:bodyPr/>
        <a:lstStyle/>
        <a:p>
          <a:r>
            <a:rPr lang="es-CL" dirty="0" smtClean="0"/>
            <a:t>Están relacionados con propiedades internas de los sistemas  desarrollados, en general, se especifican según un modelo de calidad.</a:t>
          </a:r>
          <a:endParaRPr lang="es-CL" dirty="0"/>
        </a:p>
      </dgm:t>
    </dgm:pt>
    <dgm:pt modelId="{211CE6A0-1204-45C1-AE95-E83B00EE6173}" type="parTrans" cxnId="{06D1C5EC-EED7-44D2-8DF4-F0DC5806741B}">
      <dgm:prSet/>
      <dgm:spPr/>
      <dgm:t>
        <a:bodyPr/>
        <a:lstStyle/>
        <a:p>
          <a:endParaRPr lang="es-CL"/>
        </a:p>
      </dgm:t>
    </dgm:pt>
    <dgm:pt modelId="{E3157B6B-5AB9-48FB-A71E-CB3483FBD46F}" type="sibTrans" cxnId="{06D1C5EC-EED7-44D2-8DF4-F0DC5806741B}">
      <dgm:prSet/>
      <dgm:spPr/>
      <dgm:t>
        <a:bodyPr/>
        <a:lstStyle/>
        <a:p>
          <a:endParaRPr lang="es-CL"/>
        </a:p>
      </dgm:t>
    </dgm:pt>
    <dgm:pt modelId="{82F7F252-0432-4D47-A149-B6325C35A1AE}">
      <dgm:prSet phldrT="[Texto]"/>
      <dgm:spPr/>
      <dgm:t>
        <a:bodyPr/>
        <a:lstStyle/>
        <a:p>
          <a:r>
            <a:rPr lang="es-CL" dirty="0" smtClean="0"/>
            <a:t>En uso</a:t>
          </a:r>
          <a:endParaRPr lang="es-CL" dirty="0"/>
        </a:p>
      </dgm:t>
    </dgm:pt>
    <dgm:pt modelId="{9B5D01F3-343F-4831-BE40-5B9B36249A40}" type="parTrans" cxnId="{051A0178-7784-4841-BEFC-93AC3399665A}">
      <dgm:prSet/>
      <dgm:spPr/>
      <dgm:t>
        <a:bodyPr/>
        <a:lstStyle/>
        <a:p>
          <a:endParaRPr lang="es-CL"/>
        </a:p>
      </dgm:t>
    </dgm:pt>
    <dgm:pt modelId="{BAF881FA-F1E9-4DB6-9634-1DAB1F5070C1}" type="sibTrans" cxnId="{051A0178-7784-4841-BEFC-93AC3399665A}">
      <dgm:prSet/>
      <dgm:spPr/>
      <dgm:t>
        <a:bodyPr/>
        <a:lstStyle/>
        <a:p>
          <a:endParaRPr lang="es-CL"/>
        </a:p>
      </dgm:t>
    </dgm:pt>
    <dgm:pt modelId="{E2E758FC-59C9-46AF-9C04-B09126ED15BD}">
      <dgm:prSet phldrT="[Texto]"/>
      <dgm:spPr/>
      <dgm:t>
        <a:bodyPr/>
        <a:lstStyle/>
        <a:p>
          <a:r>
            <a:rPr lang="es-CL" dirty="0" smtClean="0"/>
            <a:t>Necesidades de particulares usuarios que realizan tareas en un software específico y ambientes de hardware.</a:t>
          </a:r>
          <a:endParaRPr lang="es-CL" dirty="0"/>
        </a:p>
      </dgm:t>
    </dgm:pt>
    <dgm:pt modelId="{F8CEF73E-1538-4421-B688-03C94951368C}" type="parTrans" cxnId="{35B7A52B-57F5-4446-B01E-6F722B12EAD0}">
      <dgm:prSet/>
      <dgm:spPr/>
      <dgm:t>
        <a:bodyPr/>
        <a:lstStyle/>
        <a:p>
          <a:endParaRPr lang="es-CL"/>
        </a:p>
      </dgm:t>
    </dgm:pt>
    <dgm:pt modelId="{313DAA70-2D0F-4A1C-B123-944CC3FF834C}" type="sibTrans" cxnId="{35B7A52B-57F5-4446-B01E-6F722B12EAD0}">
      <dgm:prSet/>
      <dgm:spPr/>
      <dgm:t>
        <a:bodyPr/>
        <a:lstStyle/>
        <a:p>
          <a:endParaRPr lang="es-CL"/>
        </a:p>
      </dgm:t>
    </dgm:pt>
    <dgm:pt modelId="{4FF6AB25-D5FF-4C79-9DE5-93C2926342FF}" type="pres">
      <dgm:prSet presAssocID="{5ED839CC-BA86-4F14-914D-A1403DB61391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CL"/>
        </a:p>
      </dgm:t>
    </dgm:pt>
    <dgm:pt modelId="{156BA6A6-4542-41DD-8557-835F03828980}" type="pres">
      <dgm:prSet presAssocID="{3407C361-237E-4B4F-9692-F15150200B43}" presName="parentLin" presStyleCnt="0"/>
      <dgm:spPr/>
    </dgm:pt>
    <dgm:pt modelId="{89597815-6019-494C-9EA5-A7CA636C3F98}" type="pres">
      <dgm:prSet presAssocID="{3407C361-237E-4B4F-9692-F15150200B43}" presName="parentLeftMargin" presStyleLbl="node1" presStyleIdx="0" presStyleCnt="3"/>
      <dgm:spPr/>
      <dgm:t>
        <a:bodyPr/>
        <a:lstStyle/>
        <a:p>
          <a:endParaRPr lang="es-CL"/>
        </a:p>
      </dgm:t>
    </dgm:pt>
    <dgm:pt modelId="{1A3DA9A4-2BA9-4AD0-AB88-2E347C7E6262}" type="pres">
      <dgm:prSet presAssocID="{3407C361-237E-4B4F-9692-F15150200B43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1C97B75E-4C9A-4812-8965-770BD0836D1B}" type="pres">
      <dgm:prSet presAssocID="{3407C361-237E-4B4F-9692-F15150200B43}" presName="negativeSpace" presStyleCnt="0"/>
      <dgm:spPr/>
    </dgm:pt>
    <dgm:pt modelId="{BD8470EF-E6ED-4150-89D6-563D895DCA29}" type="pres">
      <dgm:prSet presAssocID="{3407C361-237E-4B4F-9692-F15150200B43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ACA0D95B-7DF8-45FB-BB5A-F55256D5074A}" type="pres">
      <dgm:prSet presAssocID="{1B0C700C-4236-4976-9A54-3A7120D9BB71}" presName="spaceBetweenRectangles" presStyleCnt="0"/>
      <dgm:spPr/>
    </dgm:pt>
    <dgm:pt modelId="{FA1DB75C-06E2-4286-B9B9-08DFED5B2E56}" type="pres">
      <dgm:prSet presAssocID="{82F62B25-A494-4811-A5AB-CF7FF190C645}" presName="parentLin" presStyleCnt="0"/>
      <dgm:spPr/>
    </dgm:pt>
    <dgm:pt modelId="{60FE3150-2569-43FB-9CFD-F308C3250557}" type="pres">
      <dgm:prSet presAssocID="{82F62B25-A494-4811-A5AB-CF7FF190C645}" presName="parentLeftMargin" presStyleLbl="node1" presStyleIdx="0" presStyleCnt="3"/>
      <dgm:spPr/>
      <dgm:t>
        <a:bodyPr/>
        <a:lstStyle/>
        <a:p>
          <a:endParaRPr lang="es-CL"/>
        </a:p>
      </dgm:t>
    </dgm:pt>
    <dgm:pt modelId="{6F52B1F5-91C3-4F22-BCAB-078AC45A01BA}" type="pres">
      <dgm:prSet presAssocID="{82F62B25-A494-4811-A5AB-CF7FF190C645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6935829E-C474-4662-8F52-44207C8FE49F}" type="pres">
      <dgm:prSet presAssocID="{82F62B25-A494-4811-A5AB-CF7FF190C645}" presName="negativeSpace" presStyleCnt="0"/>
      <dgm:spPr/>
    </dgm:pt>
    <dgm:pt modelId="{534F9CAB-8243-4DE9-9D99-2364FDDCAF88}" type="pres">
      <dgm:prSet presAssocID="{82F62B25-A494-4811-A5AB-CF7FF190C645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D47A9513-7E50-45D1-A4B1-EA62E16F99A2}" type="pres">
      <dgm:prSet presAssocID="{DA87185B-9A9E-4448-9850-B16390BB055A}" presName="spaceBetweenRectangles" presStyleCnt="0"/>
      <dgm:spPr/>
    </dgm:pt>
    <dgm:pt modelId="{D35CC6B3-486F-4874-8FBE-C5C207606228}" type="pres">
      <dgm:prSet presAssocID="{82F7F252-0432-4D47-A149-B6325C35A1AE}" presName="parentLin" presStyleCnt="0"/>
      <dgm:spPr/>
    </dgm:pt>
    <dgm:pt modelId="{83ED1B0D-978E-487B-B578-A33430EDA615}" type="pres">
      <dgm:prSet presAssocID="{82F7F252-0432-4D47-A149-B6325C35A1AE}" presName="parentLeftMargin" presStyleLbl="node1" presStyleIdx="1" presStyleCnt="3"/>
      <dgm:spPr/>
      <dgm:t>
        <a:bodyPr/>
        <a:lstStyle/>
        <a:p>
          <a:endParaRPr lang="es-CL"/>
        </a:p>
      </dgm:t>
    </dgm:pt>
    <dgm:pt modelId="{784E33DA-7C68-49D1-A403-F0D55698002D}" type="pres">
      <dgm:prSet presAssocID="{82F7F252-0432-4D47-A149-B6325C35A1AE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C13003E1-13C8-4737-9DC0-7583C6136B29}" type="pres">
      <dgm:prSet presAssocID="{82F7F252-0432-4D47-A149-B6325C35A1AE}" presName="negativeSpace" presStyleCnt="0"/>
      <dgm:spPr/>
    </dgm:pt>
    <dgm:pt modelId="{8AC20E44-E94A-4302-9D5C-51A3438A182A}" type="pres">
      <dgm:prSet presAssocID="{82F7F252-0432-4D47-A149-B6325C35A1AE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</dgm:ptLst>
  <dgm:cxnLst>
    <dgm:cxn modelId="{DD8F3A17-B391-4221-9204-0B1239147486}" type="presOf" srcId="{82F62B25-A494-4811-A5AB-CF7FF190C645}" destId="{60FE3150-2569-43FB-9CFD-F308C3250557}" srcOrd="0" destOrd="0" presId="urn:microsoft.com/office/officeart/2005/8/layout/list1"/>
    <dgm:cxn modelId="{82821D43-CBDF-4FDA-A677-5E8E945A1A26}" type="presOf" srcId="{82F62B25-A494-4811-A5AB-CF7FF190C645}" destId="{6F52B1F5-91C3-4F22-BCAB-078AC45A01BA}" srcOrd="1" destOrd="0" presId="urn:microsoft.com/office/officeart/2005/8/layout/list1"/>
    <dgm:cxn modelId="{A58B582D-907E-48CE-BF62-BF49E6113EB8}" type="presOf" srcId="{3407C361-237E-4B4F-9692-F15150200B43}" destId="{1A3DA9A4-2BA9-4AD0-AB88-2E347C7E6262}" srcOrd="1" destOrd="0" presId="urn:microsoft.com/office/officeart/2005/8/layout/list1"/>
    <dgm:cxn modelId="{051A0178-7784-4841-BEFC-93AC3399665A}" srcId="{5ED839CC-BA86-4F14-914D-A1403DB61391}" destId="{82F7F252-0432-4D47-A149-B6325C35A1AE}" srcOrd="2" destOrd="0" parTransId="{9B5D01F3-343F-4831-BE40-5B9B36249A40}" sibTransId="{BAF881FA-F1E9-4DB6-9634-1DAB1F5070C1}"/>
    <dgm:cxn modelId="{512193E3-C72F-4781-814A-BC20470FBB4A}" type="presOf" srcId="{8638CAE3-7D10-4F2A-9965-112D928F6B30}" destId="{534F9CAB-8243-4DE9-9D99-2364FDDCAF88}" srcOrd="0" destOrd="0" presId="urn:microsoft.com/office/officeart/2005/8/layout/list1"/>
    <dgm:cxn modelId="{12E16CFE-403C-4681-B43C-0B4C605A5672}" type="presOf" srcId="{E2E758FC-59C9-46AF-9C04-B09126ED15BD}" destId="{8AC20E44-E94A-4302-9D5C-51A3438A182A}" srcOrd="0" destOrd="0" presId="urn:microsoft.com/office/officeart/2005/8/layout/list1"/>
    <dgm:cxn modelId="{35B7A52B-57F5-4446-B01E-6F722B12EAD0}" srcId="{82F7F252-0432-4D47-A149-B6325C35A1AE}" destId="{E2E758FC-59C9-46AF-9C04-B09126ED15BD}" srcOrd="0" destOrd="0" parTransId="{F8CEF73E-1538-4421-B688-03C94951368C}" sibTransId="{313DAA70-2D0F-4A1C-B123-944CC3FF834C}"/>
    <dgm:cxn modelId="{06D1C5EC-EED7-44D2-8DF4-F0DC5806741B}" srcId="{82F62B25-A494-4811-A5AB-CF7FF190C645}" destId="{8638CAE3-7D10-4F2A-9965-112D928F6B30}" srcOrd="0" destOrd="0" parTransId="{211CE6A0-1204-45C1-AE95-E83B00EE6173}" sibTransId="{E3157B6B-5AB9-48FB-A71E-CB3483FBD46F}"/>
    <dgm:cxn modelId="{106B3257-8188-48FC-BD53-9EDCF1E65C1E}" type="presOf" srcId="{0F02DABD-DD80-4007-A3D7-9706432CCCAB}" destId="{BD8470EF-E6ED-4150-89D6-563D895DCA29}" srcOrd="0" destOrd="0" presId="urn:microsoft.com/office/officeart/2005/8/layout/list1"/>
    <dgm:cxn modelId="{92680A1F-9225-4E0E-9711-BA056AA8FB26}" srcId="{3407C361-237E-4B4F-9692-F15150200B43}" destId="{0F02DABD-DD80-4007-A3D7-9706432CCCAB}" srcOrd="0" destOrd="0" parTransId="{94FFA539-5FD5-4140-A5A5-28235415B973}" sibTransId="{4576F3C7-5F84-4629-8810-F2BFCC974E70}"/>
    <dgm:cxn modelId="{4DA1A3A2-9873-4FE0-A7C9-1559790D8BEF}" type="presOf" srcId="{3407C361-237E-4B4F-9692-F15150200B43}" destId="{89597815-6019-494C-9EA5-A7CA636C3F98}" srcOrd="0" destOrd="0" presId="urn:microsoft.com/office/officeart/2005/8/layout/list1"/>
    <dgm:cxn modelId="{B1BD736D-0898-4749-98C4-B0F4EAAEFA1C}" srcId="{5ED839CC-BA86-4F14-914D-A1403DB61391}" destId="{82F62B25-A494-4811-A5AB-CF7FF190C645}" srcOrd="1" destOrd="0" parTransId="{FF29A4D1-DA37-4759-85D4-DA564F274707}" sibTransId="{DA87185B-9A9E-4448-9850-B16390BB055A}"/>
    <dgm:cxn modelId="{866744E7-3C99-4843-8E2C-128C7F501CA1}" type="presOf" srcId="{82F7F252-0432-4D47-A149-B6325C35A1AE}" destId="{784E33DA-7C68-49D1-A403-F0D55698002D}" srcOrd="1" destOrd="0" presId="urn:microsoft.com/office/officeart/2005/8/layout/list1"/>
    <dgm:cxn modelId="{EDE99F49-5083-46C9-B9FC-747A5D7C91DE}" type="presOf" srcId="{5ED839CC-BA86-4F14-914D-A1403DB61391}" destId="{4FF6AB25-D5FF-4C79-9DE5-93C2926342FF}" srcOrd="0" destOrd="0" presId="urn:microsoft.com/office/officeart/2005/8/layout/list1"/>
    <dgm:cxn modelId="{694C0113-F7A7-4418-9915-77475AE3E7FA}" srcId="{5ED839CC-BA86-4F14-914D-A1403DB61391}" destId="{3407C361-237E-4B4F-9692-F15150200B43}" srcOrd="0" destOrd="0" parTransId="{364CE5A8-A4E4-4D74-B948-12C2B722E698}" sibTransId="{1B0C700C-4236-4976-9A54-3A7120D9BB71}"/>
    <dgm:cxn modelId="{739D76B5-E312-469F-9FC5-E9AA83CE44BC}" type="presOf" srcId="{82F7F252-0432-4D47-A149-B6325C35A1AE}" destId="{83ED1B0D-978E-487B-B578-A33430EDA615}" srcOrd="0" destOrd="0" presId="urn:microsoft.com/office/officeart/2005/8/layout/list1"/>
    <dgm:cxn modelId="{2AEA8B6B-7E14-48A9-A498-E67A5FF4C1E9}" type="presParOf" srcId="{4FF6AB25-D5FF-4C79-9DE5-93C2926342FF}" destId="{156BA6A6-4542-41DD-8557-835F03828980}" srcOrd="0" destOrd="0" presId="urn:microsoft.com/office/officeart/2005/8/layout/list1"/>
    <dgm:cxn modelId="{E302F46E-BCFB-4961-A277-3D7446155D8C}" type="presParOf" srcId="{156BA6A6-4542-41DD-8557-835F03828980}" destId="{89597815-6019-494C-9EA5-A7CA636C3F98}" srcOrd="0" destOrd="0" presId="urn:microsoft.com/office/officeart/2005/8/layout/list1"/>
    <dgm:cxn modelId="{ED356AF2-11A8-496C-9C92-8162B5BF62DF}" type="presParOf" srcId="{156BA6A6-4542-41DD-8557-835F03828980}" destId="{1A3DA9A4-2BA9-4AD0-AB88-2E347C7E6262}" srcOrd="1" destOrd="0" presId="urn:microsoft.com/office/officeart/2005/8/layout/list1"/>
    <dgm:cxn modelId="{5BD24BB5-4AF0-4742-9D08-2A5454510360}" type="presParOf" srcId="{4FF6AB25-D5FF-4C79-9DE5-93C2926342FF}" destId="{1C97B75E-4C9A-4812-8965-770BD0836D1B}" srcOrd="1" destOrd="0" presId="urn:microsoft.com/office/officeart/2005/8/layout/list1"/>
    <dgm:cxn modelId="{050975F3-CED2-48E0-997C-9A911CAF5CEC}" type="presParOf" srcId="{4FF6AB25-D5FF-4C79-9DE5-93C2926342FF}" destId="{BD8470EF-E6ED-4150-89D6-563D895DCA29}" srcOrd="2" destOrd="0" presId="urn:microsoft.com/office/officeart/2005/8/layout/list1"/>
    <dgm:cxn modelId="{E4D1A941-E236-4578-9E1B-57787696F57D}" type="presParOf" srcId="{4FF6AB25-D5FF-4C79-9DE5-93C2926342FF}" destId="{ACA0D95B-7DF8-45FB-BB5A-F55256D5074A}" srcOrd="3" destOrd="0" presId="urn:microsoft.com/office/officeart/2005/8/layout/list1"/>
    <dgm:cxn modelId="{E1DA3E62-564A-483D-94C2-D74930609B83}" type="presParOf" srcId="{4FF6AB25-D5FF-4C79-9DE5-93C2926342FF}" destId="{FA1DB75C-06E2-4286-B9B9-08DFED5B2E56}" srcOrd="4" destOrd="0" presId="urn:microsoft.com/office/officeart/2005/8/layout/list1"/>
    <dgm:cxn modelId="{A9049B0E-D7C8-403D-8207-6F5175C50724}" type="presParOf" srcId="{FA1DB75C-06E2-4286-B9B9-08DFED5B2E56}" destId="{60FE3150-2569-43FB-9CFD-F308C3250557}" srcOrd="0" destOrd="0" presId="urn:microsoft.com/office/officeart/2005/8/layout/list1"/>
    <dgm:cxn modelId="{C95E04BD-6D15-41AF-8738-0C7AAF9706A6}" type="presParOf" srcId="{FA1DB75C-06E2-4286-B9B9-08DFED5B2E56}" destId="{6F52B1F5-91C3-4F22-BCAB-078AC45A01BA}" srcOrd="1" destOrd="0" presId="urn:microsoft.com/office/officeart/2005/8/layout/list1"/>
    <dgm:cxn modelId="{76D34341-2E54-40EE-9FE9-4BC7A004457D}" type="presParOf" srcId="{4FF6AB25-D5FF-4C79-9DE5-93C2926342FF}" destId="{6935829E-C474-4662-8F52-44207C8FE49F}" srcOrd="5" destOrd="0" presId="urn:microsoft.com/office/officeart/2005/8/layout/list1"/>
    <dgm:cxn modelId="{6D97EB16-B403-40E0-9E09-87C18078D0E1}" type="presParOf" srcId="{4FF6AB25-D5FF-4C79-9DE5-93C2926342FF}" destId="{534F9CAB-8243-4DE9-9D99-2364FDDCAF88}" srcOrd="6" destOrd="0" presId="urn:microsoft.com/office/officeart/2005/8/layout/list1"/>
    <dgm:cxn modelId="{435B0C90-4F25-4127-AD5C-B9C3A52BE904}" type="presParOf" srcId="{4FF6AB25-D5FF-4C79-9DE5-93C2926342FF}" destId="{D47A9513-7E50-45D1-A4B1-EA62E16F99A2}" srcOrd="7" destOrd="0" presId="urn:microsoft.com/office/officeart/2005/8/layout/list1"/>
    <dgm:cxn modelId="{7FFA2D44-5F19-4CAD-BC90-CEA8F91B2AC2}" type="presParOf" srcId="{4FF6AB25-D5FF-4C79-9DE5-93C2926342FF}" destId="{D35CC6B3-486F-4874-8FBE-C5C207606228}" srcOrd="8" destOrd="0" presId="urn:microsoft.com/office/officeart/2005/8/layout/list1"/>
    <dgm:cxn modelId="{52648D2B-9C68-4344-B35E-64FEC6379299}" type="presParOf" srcId="{D35CC6B3-486F-4874-8FBE-C5C207606228}" destId="{83ED1B0D-978E-487B-B578-A33430EDA615}" srcOrd="0" destOrd="0" presId="urn:microsoft.com/office/officeart/2005/8/layout/list1"/>
    <dgm:cxn modelId="{32A68167-421E-4C0C-A908-59B4C6E940FD}" type="presParOf" srcId="{D35CC6B3-486F-4874-8FBE-C5C207606228}" destId="{784E33DA-7C68-49D1-A403-F0D55698002D}" srcOrd="1" destOrd="0" presId="urn:microsoft.com/office/officeart/2005/8/layout/list1"/>
    <dgm:cxn modelId="{64246DBE-A476-4336-B4B9-D1D817C79425}" type="presParOf" srcId="{4FF6AB25-D5FF-4C79-9DE5-93C2926342FF}" destId="{C13003E1-13C8-4737-9DC0-7583C6136B29}" srcOrd="9" destOrd="0" presId="urn:microsoft.com/office/officeart/2005/8/layout/list1"/>
    <dgm:cxn modelId="{7972246B-FE0F-484B-B587-34AD63C93170}" type="presParOf" srcId="{4FF6AB25-D5FF-4C79-9DE5-93C2926342FF}" destId="{8AC20E44-E94A-4302-9D5C-51A3438A182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ED55A0-8224-4894-9777-6471E3ED1A49}" type="doc">
      <dgm:prSet loTypeId="urn:microsoft.com/office/officeart/2005/8/layout/default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s-CL"/>
        </a:p>
      </dgm:t>
    </dgm:pt>
    <dgm:pt modelId="{45157C4C-844D-4BEF-8948-491A4D0F3BB1}">
      <dgm:prSet phldrT="[Texto]" custT="1"/>
      <dgm:spPr/>
      <dgm:t>
        <a:bodyPr/>
        <a:lstStyle/>
        <a:p>
          <a:r>
            <a:rPr lang="es-CL" sz="1600" b="1" smtClean="0"/>
            <a:t>Funcionalidad</a:t>
          </a:r>
          <a:endParaRPr lang="es-CL" sz="1400" b="1" dirty="0"/>
        </a:p>
      </dgm:t>
    </dgm:pt>
    <dgm:pt modelId="{EEAB8D45-E3D7-4063-9D9C-2463D9189C1F}" type="parTrans" cxnId="{85AD36A1-F236-4D00-AA07-79AF73719C96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74F70812-719C-4D5A-BA93-DE54BAC5D954}" type="sibTrans" cxnId="{85AD36A1-F236-4D00-AA07-79AF73719C96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EA9FD9D0-CD85-4B0D-852D-75F5F671A531}">
      <dgm:prSet custT="1"/>
      <dgm:spPr/>
      <dgm:t>
        <a:bodyPr/>
        <a:lstStyle/>
        <a:p>
          <a:r>
            <a:rPr lang="es-CL" sz="1600" b="1" dirty="0" smtClean="0"/>
            <a:t>Confiabilidad</a:t>
          </a:r>
          <a:endParaRPr lang="es-CL" sz="1400" b="1" dirty="0"/>
        </a:p>
      </dgm:t>
    </dgm:pt>
    <dgm:pt modelId="{74CA0EE4-2874-4C4D-91A1-5768DFEEA0B5}" type="parTrans" cxnId="{53E0AAF1-4E16-4EC0-B364-8AE9FF7B790E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56F33760-AC20-4BDE-A508-80B952354A9C}" type="sibTrans" cxnId="{53E0AAF1-4E16-4EC0-B364-8AE9FF7B790E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7A7350B6-E671-4DC3-A790-5BE5121B5DA7}">
      <dgm:prSet custT="1"/>
      <dgm:spPr/>
      <dgm:t>
        <a:bodyPr/>
        <a:lstStyle/>
        <a:p>
          <a:r>
            <a:rPr lang="es-CL" sz="1600" b="1" dirty="0" smtClean="0">
              <a:effectLst/>
            </a:rPr>
            <a:t>Usabilidad</a:t>
          </a:r>
          <a:endParaRPr lang="es-CL" sz="1400" b="1" dirty="0">
            <a:effectLst/>
          </a:endParaRPr>
        </a:p>
      </dgm:t>
    </dgm:pt>
    <dgm:pt modelId="{55B558EE-A651-4FD3-833B-E30B5CF74416}" type="parTrans" cxnId="{BA45C112-D9F1-4BE2-9DB9-1D6BF0312554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78AA3707-187D-4E83-A075-2AC7F332FCCF}" type="sibTrans" cxnId="{BA45C112-D9F1-4BE2-9DB9-1D6BF0312554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35C9BB5E-5895-4E0E-A930-79D6B0B758E5}">
      <dgm:prSet custT="1"/>
      <dgm:spPr/>
      <dgm:t>
        <a:bodyPr/>
        <a:lstStyle/>
        <a:p>
          <a:r>
            <a:rPr lang="es-CL" sz="1600" b="1" dirty="0" smtClean="0"/>
            <a:t>Eficiencia</a:t>
          </a:r>
          <a:endParaRPr lang="es-CL" sz="1400" b="1" dirty="0"/>
        </a:p>
      </dgm:t>
    </dgm:pt>
    <dgm:pt modelId="{11535803-8DF1-44B8-AD60-978736F5C1F5}" type="parTrans" cxnId="{1D311B45-FACB-495C-91BE-4399AD5134B0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D6D1377D-201A-4EC2-8EAE-FC72D11D9965}" type="sibTrans" cxnId="{1D311B45-FACB-495C-91BE-4399AD5134B0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585C3113-C7CF-4395-BCDC-5418D43AB251}">
      <dgm:prSet custT="1"/>
      <dgm:spPr/>
      <dgm:t>
        <a:bodyPr/>
        <a:lstStyle/>
        <a:p>
          <a:r>
            <a:rPr lang="es-CL" sz="1600" b="1" dirty="0" smtClean="0"/>
            <a:t>Facilidad de mantenimiento</a:t>
          </a:r>
          <a:endParaRPr lang="es-CL" sz="1600" b="1" dirty="0"/>
        </a:p>
      </dgm:t>
    </dgm:pt>
    <dgm:pt modelId="{E01408C7-F519-4674-BC75-7986B538D300}" type="parTrans" cxnId="{CFC91B34-DB5E-45AC-92E0-BC6AE1336AFC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D57E098C-6C8C-4E70-AE7E-67D1FA5F09A1}" type="sibTrans" cxnId="{CFC91B34-DB5E-45AC-92E0-BC6AE1336AFC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488077C6-8D34-4009-9FBB-2CAB7D9C08DC}">
      <dgm:prSet custT="1"/>
      <dgm:spPr/>
      <dgm:t>
        <a:bodyPr/>
        <a:lstStyle/>
        <a:p>
          <a:r>
            <a:rPr lang="es-CL" sz="1600" b="1" dirty="0" smtClean="0"/>
            <a:t>Portabilidad</a:t>
          </a:r>
          <a:endParaRPr lang="es-CL" sz="1400" b="1" dirty="0"/>
        </a:p>
      </dgm:t>
    </dgm:pt>
    <dgm:pt modelId="{AEEE02A6-17B9-4D78-A8F7-A38FAC9899D9}" type="parTrans" cxnId="{A148169D-245E-4DDF-A86C-549E145FCCD9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4A45AD06-06CA-4FAA-9FF1-2CE65E918EA2}" type="sibTrans" cxnId="{A148169D-245E-4DDF-A86C-549E145FCCD9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FA77A8CD-CF5A-4DE4-AEDE-BC945C62DE09}">
      <dgm:prSet custT="1"/>
      <dgm:spPr/>
      <dgm:t>
        <a:bodyPr/>
        <a:lstStyle/>
        <a:p>
          <a:r>
            <a:rPr lang="es-CL" sz="1400" dirty="0" smtClean="0"/>
            <a:t>Cantidad de tiempo que el software está disponible para su uso.</a:t>
          </a:r>
          <a:endParaRPr lang="es-CL" sz="1400" dirty="0"/>
        </a:p>
      </dgm:t>
    </dgm:pt>
    <dgm:pt modelId="{CE9F86AF-C358-4ECD-8478-E8E44011507F}" type="parTrans" cxnId="{861829FE-54EB-41A1-A84A-109A7BFCFBB7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150FBA1B-459B-4B42-9AD7-4D0E5BECA321}" type="sibTrans" cxnId="{861829FE-54EB-41A1-A84A-109A7BFCFBB7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E84348A0-CD3D-43A2-8591-870E0B2813B3}">
      <dgm:prSet custT="1"/>
      <dgm:spPr/>
      <dgm:t>
        <a:bodyPr/>
        <a:lstStyle/>
        <a:p>
          <a:r>
            <a:rPr lang="es-CL" sz="1400" dirty="0" smtClean="0"/>
            <a:t>Grado en que el software es fácil de usar. </a:t>
          </a:r>
          <a:endParaRPr lang="es-CL" sz="1400" dirty="0"/>
        </a:p>
      </dgm:t>
    </dgm:pt>
    <dgm:pt modelId="{9C4A000F-74E4-4261-A1D1-849AA9D7BA6E}" type="parTrans" cxnId="{EF98F4FE-C4DB-48D4-A871-35480DA8E288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04998EC0-8710-494E-A6BE-B6C62DC3367F}" type="sibTrans" cxnId="{EF98F4FE-C4DB-48D4-A871-35480DA8E288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98A65964-5A93-482B-9CBB-EE4929275783}">
      <dgm:prSet phldrT="[Texto]" custT="1"/>
      <dgm:spPr/>
      <dgm:t>
        <a:bodyPr/>
        <a:lstStyle/>
        <a:p>
          <a:r>
            <a:rPr lang="es-CL" sz="1400" dirty="0" smtClean="0"/>
            <a:t>Idoneidad</a:t>
          </a:r>
          <a:endParaRPr lang="es-CL" sz="1400" dirty="0"/>
        </a:p>
      </dgm:t>
    </dgm:pt>
    <dgm:pt modelId="{6E92C9D6-0CE5-4166-9391-C09407813AFC}" type="parTrans" cxnId="{9004AE95-B6C7-4409-845E-02113A575A32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2D62F842-BF5A-4CCD-A602-AB22BBC0666C}" type="sibTrans" cxnId="{9004AE95-B6C7-4409-845E-02113A575A32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C7FD2E6E-8646-4CAB-B7AD-B1A02D2BAAF0}">
      <dgm:prSet phldrT="[Texto]" custT="1"/>
      <dgm:spPr/>
      <dgm:t>
        <a:bodyPr/>
        <a:lstStyle/>
        <a:p>
          <a:r>
            <a:rPr lang="es-CL" sz="1400" dirty="0" smtClean="0"/>
            <a:t>Corrección</a:t>
          </a:r>
          <a:endParaRPr lang="es-CL" sz="1400" dirty="0"/>
        </a:p>
      </dgm:t>
    </dgm:pt>
    <dgm:pt modelId="{16EB3420-F6B3-4B54-BBE4-CC79F7EDAE72}" type="parTrans" cxnId="{3D8B0CB2-1842-4692-8A14-5B940677B06E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16F720D6-6BBD-44D2-A129-AFBF4EBAECE8}" type="sibTrans" cxnId="{3D8B0CB2-1842-4692-8A14-5B940677B06E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806AE6E1-70F5-44D7-98A1-33ED489A36F5}">
      <dgm:prSet phldrT="[Texto]" custT="1"/>
      <dgm:spPr/>
      <dgm:t>
        <a:bodyPr/>
        <a:lstStyle/>
        <a:p>
          <a:r>
            <a:rPr lang="es-CL" sz="1400" dirty="0" smtClean="0"/>
            <a:t>Inter operatividad</a:t>
          </a:r>
          <a:endParaRPr lang="es-CL" sz="1400" dirty="0"/>
        </a:p>
      </dgm:t>
    </dgm:pt>
    <dgm:pt modelId="{7D677B1B-FB08-464A-9557-25FBC2B96503}" type="parTrans" cxnId="{40F348F0-AA68-4F71-84F7-C9771AFA8CB8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5EFF1A7E-7B3A-49F3-9AF4-3FA85D5B8406}" type="sibTrans" cxnId="{40F348F0-AA68-4F71-84F7-C9771AFA8CB8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D680E52D-5F63-4F70-8B49-8B54438796AF}">
      <dgm:prSet phldrT="[Texto]" custT="1"/>
      <dgm:spPr/>
      <dgm:t>
        <a:bodyPr/>
        <a:lstStyle/>
        <a:p>
          <a:r>
            <a:rPr lang="es-CL" sz="1400" dirty="0" smtClean="0"/>
            <a:t>Conformidad</a:t>
          </a:r>
          <a:endParaRPr lang="es-CL" sz="1400" dirty="0"/>
        </a:p>
      </dgm:t>
    </dgm:pt>
    <dgm:pt modelId="{2FF48D88-4B40-47DC-B21E-3550D48D714E}" type="parTrans" cxnId="{3AFC757E-B95E-4606-B4F9-6204E10BEC15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6B38CDBB-AEEA-4175-B6EB-20165BD7B6EC}" type="sibTrans" cxnId="{3AFC757E-B95E-4606-B4F9-6204E10BEC15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67FD57E3-B50E-4483-BCA3-160BE1DB6C25}">
      <dgm:prSet phldrT="[Texto]" custT="1"/>
      <dgm:spPr/>
      <dgm:t>
        <a:bodyPr/>
        <a:lstStyle/>
        <a:p>
          <a:r>
            <a:rPr lang="es-CL" sz="1400" dirty="0" smtClean="0"/>
            <a:t>Seguridad</a:t>
          </a:r>
          <a:endParaRPr lang="es-CL" sz="1400" dirty="0"/>
        </a:p>
      </dgm:t>
    </dgm:pt>
    <dgm:pt modelId="{BEA363FF-B8CE-4951-B047-441F409C7468}" type="parTrans" cxnId="{3320E9F0-FA22-4DB5-ACC2-4BCCB95AD25A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A24E9248-E067-4E27-AEC6-E570CE1361C8}" type="sibTrans" cxnId="{3320E9F0-FA22-4DB5-ACC2-4BCCB95AD25A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FD115836-7A81-472B-A749-66B768D75D35}">
      <dgm:prSet custT="1"/>
      <dgm:spPr/>
      <dgm:t>
        <a:bodyPr/>
        <a:lstStyle/>
        <a:p>
          <a:r>
            <a:rPr lang="es-CL" sz="1400" dirty="0" smtClean="0"/>
            <a:t>Madurez</a:t>
          </a:r>
          <a:endParaRPr lang="es-CL" sz="1400" dirty="0"/>
        </a:p>
      </dgm:t>
    </dgm:pt>
    <dgm:pt modelId="{7A694220-4865-4113-A518-5F06E3E1E6A4}" type="parTrans" cxnId="{DF13EBA8-7845-4982-AA53-54173474CFA7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B719ABCC-BDA9-46C0-8353-0E5B8C15A060}" type="sibTrans" cxnId="{DF13EBA8-7845-4982-AA53-54173474CFA7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E6F9C259-6F77-4F21-A6B2-A20BF9160909}">
      <dgm:prSet custT="1"/>
      <dgm:spPr/>
      <dgm:t>
        <a:bodyPr/>
        <a:lstStyle/>
        <a:p>
          <a:r>
            <a:rPr lang="es-CL" sz="1400" dirty="0" smtClean="0"/>
            <a:t>Tolerancia a fallos</a:t>
          </a:r>
          <a:endParaRPr lang="es-CL" sz="1400" dirty="0"/>
        </a:p>
      </dgm:t>
    </dgm:pt>
    <dgm:pt modelId="{C1377909-577B-4954-9B73-E84E60325C24}" type="parTrans" cxnId="{9D1052C1-A377-46AD-8F60-45B0B3534A35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061AED94-E6C2-42C6-A0AD-6073F2C3DBC7}" type="sibTrans" cxnId="{9D1052C1-A377-46AD-8F60-45B0B3534A35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408AFE9A-4930-4079-9D3A-B7E1C6A7056D}">
      <dgm:prSet custT="1"/>
      <dgm:spPr/>
      <dgm:t>
        <a:bodyPr/>
        <a:lstStyle/>
        <a:p>
          <a:r>
            <a:rPr lang="es-CL" sz="1400" dirty="0" smtClean="0"/>
            <a:t>Facilidad de recuperación.</a:t>
          </a:r>
          <a:endParaRPr lang="es-CL" sz="1400" dirty="0"/>
        </a:p>
      </dgm:t>
    </dgm:pt>
    <dgm:pt modelId="{F92DD324-7AD0-4666-8259-232E8CDF4312}" type="parTrans" cxnId="{F57C2063-3465-44D3-BD30-075F45C359B9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8870456E-5AA3-49B3-8958-D438CF5F7A0B}" type="sibTrans" cxnId="{F57C2063-3465-44D3-BD30-075F45C359B9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218E9D64-F8E6-4373-B214-5AE0ED268FA3}">
      <dgm:prSet custT="1"/>
      <dgm:spPr/>
      <dgm:t>
        <a:bodyPr/>
        <a:lstStyle/>
        <a:p>
          <a:r>
            <a:rPr lang="es-CL" sz="1400" dirty="0" smtClean="0"/>
            <a:t>Facilidad de comprensión</a:t>
          </a:r>
          <a:endParaRPr lang="es-CL" sz="1400" dirty="0"/>
        </a:p>
      </dgm:t>
    </dgm:pt>
    <dgm:pt modelId="{33975BDF-B444-406D-AC3A-3C82EF1BD79F}" type="parTrans" cxnId="{3D8A39FD-6E0D-4D46-9F45-07BE90B606DD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634EB951-95D5-420B-BBB4-5751DEEB83AF}" type="sibTrans" cxnId="{3D8A39FD-6E0D-4D46-9F45-07BE90B606DD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037E46C1-FDDB-4478-B319-47397654A5D1}">
      <dgm:prSet custT="1"/>
      <dgm:spPr/>
      <dgm:t>
        <a:bodyPr/>
        <a:lstStyle/>
        <a:p>
          <a:r>
            <a:rPr lang="es-CL" sz="1400" dirty="0" smtClean="0"/>
            <a:t>Facilidad de aprendizaje</a:t>
          </a:r>
          <a:endParaRPr lang="es-CL" sz="1400" dirty="0"/>
        </a:p>
      </dgm:t>
    </dgm:pt>
    <dgm:pt modelId="{D7932702-B74D-4EF5-8891-125AE6EE284A}" type="parTrans" cxnId="{D39A0E76-2757-434B-BB59-7E6C7F762B33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6DFEEACB-95B5-4970-B163-13E7E0E8D778}" type="sibTrans" cxnId="{D39A0E76-2757-434B-BB59-7E6C7F762B33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C8410E5F-F477-45E7-958B-E8FEC320D951}">
      <dgm:prSet custT="1"/>
      <dgm:spPr/>
      <dgm:t>
        <a:bodyPr/>
        <a:lstStyle/>
        <a:p>
          <a:r>
            <a:rPr lang="es-CL" sz="1400" dirty="0" smtClean="0"/>
            <a:t>Operatividad.</a:t>
          </a:r>
          <a:endParaRPr lang="es-CL" sz="1400" dirty="0"/>
        </a:p>
      </dgm:t>
    </dgm:pt>
    <dgm:pt modelId="{074958EA-6C48-4B4C-A07C-99BAC32B7FDB}" type="parTrans" cxnId="{18DC67F9-B114-44D4-B40E-7CCB959E4D64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51431C63-17A2-498D-9593-0453228E0804}" type="sibTrans" cxnId="{18DC67F9-B114-44D4-B40E-7CCB959E4D64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C49BBA10-E51A-4D3C-A95F-7E29C32CCDF9}">
      <dgm:prSet custT="1"/>
      <dgm:spPr/>
      <dgm:t>
        <a:bodyPr/>
        <a:lstStyle/>
        <a:p>
          <a:r>
            <a:rPr lang="es-CL" sz="1400" dirty="0" smtClean="0"/>
            <a:t>Grado en que el software hace óptimo el uso de los recursos del sistema. </a:t>
          </a:r>
          <a:endParaRPr lang="es-CL" sz="1400" dirty="0"/>
        </a:p>
      </dgm:t>
    </dgm:pt>
    <dgm:pt modelId="{55BCD127-72D9-4DF8-8AC4-FCA6FEE71A01}" type="parTrans" cxnId="{AD9A7428-CE97-4B83-AA3D-4E9F455BE067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E321F201-1A80-415D-A70E-924C658D8BE2}" type="sibTrans" cxnId="{AD9A7428-CE97-4B83-AA3D-4E9F455BE067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E3197012-12A6-4B9D-8998-0EDF1F6CF774}">
      <dgm:prSet custT="1"/>
      <dgm:spPr/>
      <dgm:t>
        <a:bodyPr/>
        <a:lstStyle/>
        <a:p>
          <a:r>
            <a:rPr lang="es-CL" sz="1400" dirty="0" smtClean="0"/>
            <a:t>Tiempo de uso</a:t>
          </a:r>
          <a:endParaRPr lang="es-CL" sz="1400" dirty="0"/>
        </a:p>
      </dgm:t>
    </dgm:pt>
    <dgm:pt modelId="{5DADF60E-A22E-4BEB-B253-6991DDC1160A}" type="parTrans" cxnId="{62C32E15-7F98-4676-925A-B4631BD113BA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DCA8F92F-0DB5-4DF5-8ECA-127DBBB0F487}" type="sibTrans" cxnId="{62C32E15-7F98-4676-925A-B4631BD113BA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ABDDB723-892C-4012-87FF-5F70626F9427}">
      <dgm:prSet custT="1"/>
      <dgm:spPr/>
      <dgm:t>
        <a:bodyPr/>
        <a:lstStyle/>
        <a:p>
          <a:r>
            <a:rPr lang="es-CL" sz="1400" dirty="0" smtClean="0"/>
            <a:t>Recursos utilizados.</a:t>
          </a:r>
          <a:endParaRPr lang="es-CL" sz="1400" dirty="0"/>
        </a:p>
      </dgm:t>
    </dgm:pt>
    <dgm:pt modelId="{2967E984-4C01-436E-A5DF-392A25B2CE90}" type="parTrans" cxnId="{3134AB93-281E-4A0B-889E-B333A3F2B3AC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020BF8EF-C6D2-4A9E-939F-8B56289D467B}" type="sibTrans" cxnId="{3134AB93-281E-4A0B-889E-B333A3F2B3AC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4275287F-9B0B-4DE9-8AA3-1C62E153862F}">
      <dgm:prSet custT="1"/>
      <dgm:spPr/>
      <dgm:t>
        <a:bodyPr/>
        <a:lstStyle/>
        <a:p>
          <a:r>
            <a:rPr lang="es-CL" sz="1400" dirty="0" smtClean="0"/>
            <a:t>La facilidad con que una modificación puede ser realizada. </a:t>
          </a:r>
          <a:endParaRPr lang="es-CL" sz="1400" dirty="0"/>
        </a:p>
      </dgm:t>
    </dgm:pt>
    <dgm:pt modelId="{9FA85319-6110-4BDD-81E8-E3FD2925E752}" type="parTrans" cxnId="{74A692C6-DBDA-4198-9FCF-D281C1BCE80A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5CE9C09A-48D7-4774-948B-9F58D6C31541}" type="sibTrans" cxnId="{74A692C6-DBDA-4198-9FCF-D281C1BCE80A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32CB52FA-7076-4AEE-BFEC-60F62167F16D}">
      <dgm:prSet custT="1"/>
      <dgm:spPr/>
      <dgm:t>
        <a:bodyPr/>
        <a:lstStyle/>
        <a:p>
          <a:r>
            <a:rPr lang="es-CL" sz="1400" dirty="0" smtClean="0"/>
            <a:t>Facilidad de análisis</a:t>
          </a:r>
          <a:endParaRPr lang="es-CL" sz="1400" dirty="0"/>
        </a:p>
      </dgm:t>
    </dgm:pt>
    <dgm:pt modelId="{C34B0668-1387-4DEB-AA08-82BB9F0E020E}" type="parTrans" cxnId="{FE486868-E612-49C5-BAA2-1807B8E428C6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590E8C1B-1620-48B5-9653-3F5FC3D753D5}" type="sibTrans" cxnId="{FE486868-E612-49C5-BAA2-1807B8E428C6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89346090-7293-4AEC-82D1-0DD052D8673F}">
      <dgm:prSet custT="1"/>
      <dgm:spPr/>
      <dgm:t>
        <a:bodyPr/>
        <a:lstStyle/>
        <a:p>
          <a:r>
            <a:rPr lang="es-CL" sz="1400" dirty="0" smtClean="0"/>
            <a:t>Facilidad de cambio</a:t>
          </a:r>
          <a:endParaRPr lang="es-CL" sz="1400" dirty="0"/>
        </a:p>
      </dgm:t>
    </dgm:pt>
    <dgm:pt modelId="{D4D1BEA9-482E-4025-B814-2B8DED76A779}" type="parTrans" cxnId="{982AFE2F-F744-4DB5-9BD9-C3E7066E040F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33D33CC0-AFE0-49E0-93A9-D0131E4ADC77}" type="sibTrans" cxnId="{982AFE2F-F744-4DB5-9BD9-C3E7066E040F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AF7EA6BE-1473-4EDC-BFE8-A1A8201BDE40}">
      <dgm:prSet custT="1"/>
      <dgm:spPr/>
      <dgm:t>
        <a:bodyPr/>
        <a:lstStyle/>
        <a:p>
          <a:r>
            <a:rPr lang="es-CL" sz="1400" dirty="0" smtClean="0"/>
            <a:t>Estabilidad</a:t>
          </a:r>
          <a:endParaRPr lang="es-CL" sz="1400" dirty="0"/>
        </a:p>
      </dgm:t>
    </dgm:pt>
    <dgm:pt modelId="{9776121F-D7D2-433B-9770-A9BEC1C514E1}" type="parTrans" cxnId="{110B7ADB-73CE-4E45-AE3E-3FA2C89582ED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24E5824A-B9AC-467F-99A1-5E7A5A19E37D}" type="sibTrans" cxnId="{110B7ADB-73CE-4E45-AE3E-3FA2C89582ED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9DDFC750-16A2-4424-9C33-817533C34DEB}">
      <dgm:prSet custT="1"/>
      <dgm:spPr/>
      <dgm:t>
        <a:bodyPr/>
        <a:lstStyle/>
        <a:p>
          <a:r>
            <a:rPr lang="es-CL" sz="1400" dirty="0" smtClean="0"/>
            <a:t>Facilidad de prueba.</a:t>
          </a:r>
          <a:endParaRPr lang="es-CL" sz="1400" dirty="0"/>
        </a:p>
      </dgm:t>
    </dgm:pt>
    <dgm:pt modelId="{33DD0B64-73C3-4A97-A7D9-863C7EB8FC6E}" type="parTrans" cxnId="{964DF515-ED4A-4E9F-AEEA-4A0E75DA8A05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50843833-DCCD-4B3F-AA12-E5F8C8F4F6E9}" type="sibTrans" cxnId="{964DF515-ED4A-4E9F-AEEA-4A0E75DA8A05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6E0877E0-236A-4A74-B1A2-9E9BF6AFE205}">
      <dgm:prSet custT="1"/>
      <dgm:spPr/>
      <dgm:t>
        <a:bodyPr/>
        <a:lstStyle/>
        <a:p>
          <a:r>
            <a:rPr lang="es-CL" sz="1400" dirty="0" smtClean="0"/>
            <a:t>La facilidad con que el software puede ser llevado de un entorno a otro. </a:t>
          </a:r>
          <a:endParaRPr lang="es-CL" sz="1400" dirty="0"/>
        </a:p>
      </dgm:t>
    </dgm:pt>
    <dgm:pt modelId="{E5D77D8A-0F5B-4E9B-91E0-C85E8A0AF087}" type="parTrans" cxnId="{540DE355-C19B-4736-B7BA-7A71884C7962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3E5437B6-AC0E-4712-BE1A-42FC2C0841B8}" type="sibTrans" cxnId="{540DE355-C19B-4736-B7BA-7A71884C7962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63E5D7E8-A849-4EA9-BE18-624D14BA200A}">
      <dgm:prSet custT="1"/>
      <dgm:spPr/>
      <dgm:t>
        <a:bodyPr/>
        <a:lstStyle/>
        <a:p>
          <a:r>
            <a:rPr lang="es-CL" sz="1400" dirty="0" smtClean="0"/>
            <a:t>Facilidad de instalación</a:t>
          </a:r>
          <a:endParaRPr lang="es-CL" sz="1400" dirty="0"/>
        </a:p>
      </dgm:t>
    </dgm:pt>
    <dgm:pt modelId="{DD4068CC-6002-4D3C-9D4D-BF485518EDE1}" type="parTrans" cxnId="{C8FE7692-6D1E-4468-8AC8-F16E0F9E01BC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6CA52F04-9BB7-4D9D-B361-2B364F85D10D}" type="sibTrans" cxnId="{C8FE7692-6D1E-4468-8AC8-F16E0F9E01BC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FE07B0D8-D7CE-4412-9B23-835006326A83}">
      <dgm:prSet custT="1"/>
      <dgm:spPr/>
      <dgm:t>
        <a:bodyPr/>
        <a:lstStyle/>
        <a:p>
          <a:r>
            <a:rPr lang="es-CL" sz="1400" dirty="0" smtClean="0"/>
            <a:t>Facilidad de ajuste</a:t>
          </a:r>
          <a:endParaRPr lang="es-CL" sz="1400" dirty="0"/>
        </a:p>
      </dgm:t>
    </dgm:pt>
    <dgm:pt modelId="{9E5AA26B-E680-4CD3-B515-6D7F1E2F1DDE}" type="parTrans" cxnId="{1839B911-A174-4C54-B8D9-7EF6969C21A0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659AA4E9-309D-45A6-B233-5BF70174EAB0}" type="sibTrans" cxnId="{1839B911-A174-4C54-B8D9-7EF6969C21A0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97D4EFE9-462F-481B-A92F-4CEB4A76AEC3}">
      <dgm:prSet custT="1"/>
      <dgm:spPr/>
      <dgm:t>
        <a:bodyPr/>
        <a:lstStyle/>
        <a:p>
          <a:r>
            <a:rPr lang="es-CL" sz="1400" dirty="0" smtClean="0"/>
            <a:t>Facilidad de adaptación al cambio. </a:t>
          </a:r>
          <a:endParaRPr lang="es-CL" sz="1400" dirty="0"/>
        </a:p>
      </dgm:t>
    </dgm:pt>
    <dgm:pt modelId="{21DDC3AD-04EF-43FE-8CB3-54376F7CCA9A}" type="parTrans" cxnId="{B35DA89D-8B7A-466B-A989-CD05B72F20C7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1F2F83D3-7F35-45AD-BA92-98953F8AB25C}" type="sibTrans" cxnId="{B35DA89D-8B7A-466B-A989-CD05B72F20C7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319F7874-8232-4DD9-A777-B48138ADCE5B}">
      <dgm:prSet phldrT="[Texto]" custT="1"/>
      <dgm:spPr/>
      <dgm:t>
        <a:bodyPr/>
        <a:lstStyle/>
        <a:p>
          <a:r>
            <a:rPr lang="es-CL" sz="1400" dirty="0" smtClean="0"/>
            <a:t>Grado en que el software satisface las funcionalidades en relación a :</a:t>
          </a:r>
          <a:endParaRPr lang="es-CL" sz="1400" dirty="0"/>
        </a:p>
      </dgm:t>
    </dgm:pt>
    <dgm:pt modelId="{3D7BEE16-E694-44BD-9F4D-DA33D0BAEE23}" type="sibTrans" cxnId="{FC71C27D-E692-447B-BA5E-D31707A7DA11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42D5D7C5-6793-46D8-B217-CFA3C56A4425}" type="parTrans" cxnId="{FC71C27D-E692-447B-BA5E-D31707A7DA11}">
      <dgm:prSet/>
      <dgm:spPr/>
      <dgm:t>
        <a:bodyPr/>
        <a:lstStyle/>
        <a:p>
          <a:endParaRPr lang="es-CL" sz="1400">
            <a:solidFill>
              <a:schemeClr val="tx1"/>
            </a:solidFill>
          </a:endParaRPr>
        </a:p>
      </dgm:t>
    </dgm:pt>
    <dgm:pt modelId="{364E37E0-87A6-4538-B336-25E4245E69EB}" type="pres">
      <dgm:prSet presAssocID="{28ED55A0-8224-4894-9777-6471E3ED1A49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CL"/>
        </a:p>
      </dgm:t>
    </dgm:pt>
    <dgm:pt modelId="{C1129E0C-7FF7-49E3-A2C5-5247F796BE57}" type="pres">
      <dgm:prSet presAssocID="{45157C4C-844D-4BEF-8948-491A4D0F3BB1}" presName="node" presStyleLbl="node1" presStyleIdx="0" presStyleCnt="6" custScaleY="133610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9AFD69BF-0FD4-4BA7-948C-C72C1095680F}" type="pres">
      <dgm:prSet presAssocID="{74F70812-719C-4D5A-BA93-DE54BAC5D954}" presName="sibTrans" presStyleCnt="0"/>
      <dgm:spPr/>
    </dgm:pt>
    <dgm:pt modelId="{592A2B23-4826-46CB-9C81-53E43C4E72FC}" type="pres">
      <dgm:prSet presAssocID="{EA9FD9D0-CD85-4B0D-852D-75F5F671A531}" presName="node" presStyleLbl="node1" presStyleIdx="1" presStyleCnt="6" custScaleY="133610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5479F2B6-2328-4AE4-B95B-349E33F3E998}" type="pres">
      <dgm:prSet presAssocID="{56F33760-AC20-4BDE-A508-80B952354A9C}" presName="sibTrans" presStyleCnt="0"/>
      <dgm:spPr/>
    </dgm:pt>
    <dgm:pt modelId="{852810A2-6F15-4538-BEFB-1C52D77B9987}" type="pres">
      <dgm:prSet presAssocID="{7A7350B6-E671-4DC3-A790-5BE5121B5DA7}" presName="node" presStyleLbl="node1" presStyleIdx="2" presStyleCnt="6" custScaleY="133610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2B00922D-39E8-4F26-AAF9-32310DEB84F6}" type="pres">
      <dgm:prSet presAssocID="{78AA3707-187D-4E83-A075-2AC7F332FCCF}" presName="sibTrans" presStyleCnt="0"/>
      <dgm:spPr/>
    </dgm:pt>
    <dgm:pt modelId="{780AA703-F899-468A-BD47-C0AB901FDC83}" type="pres">
      <dgm:prSet presAssocID="{35C9BB5E-5895-4E0E-A930-79D6B0B758E5}" presName="node" presStyleLbl="node1" presStyleIdx="3" presStyleCnt="6" custScaleY="133610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9FFA5EA5-03E6-4F57-8934-E34AEF57EFB0}" type="pres">
      <dgm:prSet presAssocID="{D6D1377D-201A-4EC2-8EAE-FC72D11D9965}" presName="sibTrans" presStyleCnt="0"/>
      <dgm:spPr/>
    </dgm:pt>
    <dgm:pt modelId="{829D78CA-92E6-4B7E-BF63-0185770968D6}" type="pres">
      <dgm:prSet presAssocID="{585C3113-C7CF-4395-BCDC-5418D43AB251}" presName="node" presStyleLbl="node1" presStyleIdx="4" presStyleCnt="6" custScaleY="133610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C434FCD1-B95A-48AD-AAEB-6103B47A4952}" type="pres">
      <dgm:prSet presAssocID="{D57E098C-6C8C-4E70-AE7E-67D1FA5F09A1}" presName="sibTrans" presStyleCnt="0"/>
      <dgm:spPr/>
    </dgm:pt>
    <dgm:pt modelId="{59D267A8-AD4A-4A3C-AB8E-353AF042A191}" type="pres">
      <dgm:prSet presAssocID="{488077C6-8D34-4009-9FBB-2CAB7D9C08DC}" presName="node" presStyleLbl="node1" presStyleIdx="5" presStyleCnt="6" custScaleY="133610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</dgm:ptLst>
  <dgm:cxnLst>
    <dgm:cxn modelId="{3D8B0CB2-1842-4692-8A14-5B940677B06E}" srcId="{319F7874-8232-4DD9-A777-B48138ADCE5B}" destId="{C7FD2E6E-8646-4CAB-B7AD-B1A02D2BAAF0}" srcOrd="1" destOrd="0" parTransId="{16EB3420-F6B3-4B54-BBE4-CC79F7EDAE72}" sibTransId="{16F720D6-6BBD-44D2-A129-AFBF4EBAECE8}"/>
    <dgm:cxn modelId="{982AFE2F-F744-4DB5-9BD9-C3E7066E040F}" srcId="{4275287F-9B0B-4DE9-8AA3-1C62E153862F}" destId="{89346090-7293-4AEC-82D1-0DD052D8673F}" srcOrd="1" destOrd="0" parTransId="{D4D1BEA9-482E-4025-B814-2B8DED76A779}" sibTransId="{33D33CC0-AFE0-49E0-93A9-D0131E4ADC77}"/>
    <dgm:cxn modelId="{D4233D68-1FCA-4D0E-A957-FD8DEE23AFE1}" type="presOf" srcId="{E6F9C259-6F77-4F21-A6B2-A20BF9160909}" destId="{592A2B23-4826-46CB-9C81-53E43C4E72FC}" srcOrd="0" destOrd="3" presId="urn:microsoft.com/office/officeart/2005/8/layout/default"/>
    <dgm:cxn modelId="{1AC793D8-8ECB-4C68-9A6A-A54C020176FE}" type="presOf" srcId="{C49BBA10-E51A-4D3C-A95F-7E29C32CCDF9}" destId="{780AA703-F899-468A-BD47-C0AB901FDC83}" srcOrd="0" destOrd="1" presId="urn:microsoft.com/office/officeart/2005/8/layout/default"/>
    <dgm:cxn modelId="{462F7897-35B6-4738-82C9-DE3642EF39D5}" type="presOf" srcId="{FA77A8CD-CF5A-4DE4-AEDE-BC945C62DE09}" destId="{592A2B23-4826-46CB-9C81-53E43C4E72FC}" srcOrd="0" destOrd="1" presId="urn:microsoft.com/office/officeart/2005/8/layout/default"/>
    <dgm:cxn modelId="{85643E38-A80B-43D3-8D01-F43887207FEE}" type="presOf" srcId="{C7FD2E6E-8646-4CAB-B7AD-B1A02D2BAAF0}" destId="{C1129E0C-7FF7-49E3-A2C5-5247F796BE57}" srcOrd="0" destOrd="3" presId="urn:microsoft.com/office/officeart/2005/8/layout/default"/>
    <dgm:cxn modelId="{4ACA7CCA-AC95-4C65-8308-A5F425BE9966}" type="presOf" srcId="{FE07B0D8-D7CE-4412-9B23-835006326A83}" destId="{59D267A8-AD4A-4A3C-AB8E-353AF042A191}" srcOrd="0" destOrd="3" presId="urn:microsoft.com/office/officeart/2005/8/layout/default"/>
    <dgm:cxn modelId="{28DEBB2F-35F5-47B3-9E34-6A8934863FBA}" type="presOf" srcId="{E3197012-12A6-4B9D-8998-0EDF1F6CF774}" destId="{780AA703-F899-468A-BD47-C0AB901FDC83}" srcOrd="0" destOrd="2" presId="urn:microsoft.com/office/officeart/2005/8/layout/default"/>
    <dgm:cxn modelId="{2CD8848C-726E-4449-9BC2-897807A7A8E8}" type="presOf" srcId="{97D4EFE9-462F-481B-A92F-4CEB4A76AEC3}" destId="{59D267A8-AD4A-4A3C-AB8E-353AF042A191}" srcOrd="0" destOrd="4" presId="urn:microsoft.com/office/officeart/2005/8/layout/default"/>
    <dgm:cxn modelId="{D39A0E76-2757-434B-BB59-7E6C7F762B33}" srcId="{E84348A0-CD3D-43A2-8591-870E0B2813B3}" destId="{037E46C1-FDDB-4478-B319-47397654A5D1}" srcOrd="1" destOrd="0" parTransId="{D7932702-B74D-4EF5-8891-125AE6EE284A}" sibTransId="{6DFEEACB-95B5-4970-B163-13E7E0E8D778}"/>
    <dgm:cxn modelId="{021C0340-667E-486C-8A25-519954023CC2}" type="presOf" srcId="{D680E52D-5F63-4F70-8B49-8B54438796AF}" destId="{C1129E0C-7FF7-49E3-A2C5-5247F796BE57}" srcOrd="0" destOrd="5" presId="urn:microsoft.com/office/officeart/2005/8/layout/default"/>
    <dgm:cxn modelId="{B35DA89D-8B7A-466B-A989-CD05B72F20C7}" srcId="{6E0877E0-236A-4A74-B1A2-9E9BF6AFE205}" destId="{97D4EFE9-462F-481B-A92F-4CEB4A76AEC3}" srcOrd="2" destOrd="0" parTransId="{21DDC3AD-04EF-43FE-8CB3-54376F7CCA9A}" sibTransId="{1F2F83D3-7F35-45AD-BA92-98953F8AB25C}"/>
    <dgm:cxn modelId="{3320E9F0-FA22-4DB5-ACC2-4BCCB95AD25A}" srcId="{319F7874-8232-4DD9-A777-B48138ADCE5B}" destId="{67FD57E3-B50E-4483-BCA3-160BE1DB6C25}" srcOrd="4" destOrd="0" parTransId="{BEA363FF-B8CE-4951-B047-441F409C7468}" sibTransId="{A24E9248-E067-4E27-AEC6-E570CE1361C8}"/>
    <dgm:cxn modelId="{E0471592-F66A-4231-AA8B-F8F2CBF0F093}" type="presOf" srcId="{4275287F-9B0B-4DE9-8AA3-1C62E153862F}" destId="{829D78CA-92E6-4B7E-BF63-0185770968D6}" srcOrd="0" destOrd="1" presId="urn:microsoft.com/office/officeart/2005/8/layout/default"/>
    <dgm:cxn modelId="{861829FE-54EB-41A1-A84A-109A7BFCFBB7}" srcId="{EA9FD9D0-CD85-4B0D-852D-75F5F671A531}" destId="{FA77A8CD-CF5A-4DE4-AEDE-BC945C62DE09}" srcOrd="0" destOrd="0" parTransId="{CE9F86AF-C358-4ECD-8478-E8E44011507F}" sibTransId="{150FBA1B-459B-4B42-9AD7-4D0E5BECA321}"/>
    <dgm:cxn modelId="{FE486868-E612-49C5-BAA2-1807B8E428C6}" srcId="{4275287F-9B0B-4DE9-8AA3-1C62E153862F}" destId="{32CB52FA-7076-4AEE-BFEC-60F62167F16D}" srcOrd="0" destOrd="0" parTransId="{C34B0668-1387-4DEB-AA08-82BB9F0E020E}" sibTransId="{590E8C1B-1620-48B5-9653-3F5FC3D753D5}"/>
    <dgm:cxn modelId="{1C23E772-E52A-476F-BB6B-9D51B5C45035}" type="presOf" srcId="{EA9FD9D0-CD85-4B0D-852D-75F5F671A531}" destId="{592A2B23-4826-46CB-9C81-53E43C4E72FC}" srcOrd="0" destOrd="0" presId="urn:microsoft.com/office/officeart/2005/8/layout/default"/>
    <dgm:cxn modelId="{26205F56-94F1-4A46-A4ED-C37A4651A309}" type="presOf" srcId="{FD115836-7A81-472B-A749-66B768D75D35}" destId="{592A2B23-4826-46CB-9C81-53E43C4E72FC}" srcOrd="0" destOrd="2" presId="urn:microsoft.com/office/officeart/2005/8/layout/default"/>
    <dgm:cxn modelId="{110B7ADB-73CE-4E45-AE3E-3FA2C89582ED}" srcId="{4275287F-9B0B-4DE9-8AA3-1C62E153862F}" destId="{AF7EA6BE-1473-4EDC-BFE8-A1A8201BDE40}" srcOrd="2" destOrd="0" parTransId="{9776121F-D7D2-433B-9770-A9BEC1C514E1}" sibTransId="{24E5824A-B9AC-467F-99A1-5E7A5A19E37D}"/>
    <dgm:cxn modelId="{8091ACB3-8FD8-4689-B2E0-AE5C2105484D}" type="presOf" srcId="{C8410E5F-F477-45E7-958B-E8FEC320D951}" destId="{852810A2-6F15-4538-BEFB-1C52D77B9987}" srcOrd="0" destOrd="4" presId="urn:microsoft.com/office/officeart/2005/8/layout/default"/>
    <dgm:cxn modelId="{EF98F4FE-C4DB-48D4-A871-35480DA8E288}" srcId="{7A7350B6-E671-4DC3-A790-5BE5121B5DA7}" destId="{E84348A0-CD3D-43A2-8591-870E0B2813B3}" srcOrd="0" destOrd="0" parTransId="{9C4A000F-74E4-4261-A1D1-849AA9D7BA6E}" sibTransId="{04998EC0-8710-494E-A6BE-B6C62DC3367F}"/>
    <dgm:cxn modelId="{A148169D-245E-4DDF-A86C-549E145FCCD9}" srcId="{28ED55A0-8224-4894-9777-6471E3ED1A49}" destId="{488077C6-8D34-4009-9FBB-2CAB7D9C08DC}" srcOrd="5" destOrd="0" parTransId="{AEEE02A6-17B9-4D78-A8F7-A38FAC9899D9}" sibTransId="{4A45AD06-06CA-4FAA-9FF1-2CE65E918EA2}"/>
    <dgm:cxn modelId="{62C32E15-7F98-4676-925A-B4631BD113BA}" srcId="{C49BBA10-E51A-4D3C-A95F-7E29C32CCDF9}" destId="{E3197012-12A6-4B9D-8998-0EDF1F6CF774}" srcOrd="0" destOrd="0" parTransId="{5DADF60E-A22E-4BEB-B253-6991DDC1160A}" sibTransId="{DCA8F92F-0DB5-4DF5-8ECA-127DBBB0F487}"/>
    <dgm:cxn modelId="{9D1052C1-A377-46AD-8F60-45B0B3534A35}" srcId="{FA77A8CD-CF5A-4DE4-AEDE-BC945C62DE09}" destId="{E6F9C259-6F77-4F21-A6B2-A20BF9160909}" srcOrd="1" destOrd="0" parTransId="{C1377909-577B-4954-9B73-E84E60325C24}" sibTransId="{061AED94-E6C2-42C6-A0AD-6073F2C3DBC7}"/>
    <dgm:cxn modelId="{1839B911-A174-4C54-B8D9-7EF6969C21A0}" srcId="{6E0877E0-236A-4A74-B1A2-9E9BF6AFE205}" destId="{FE07B0D8-D7CE-4412-9B23-835006326A83}" srcOrd="1" destOrd="0" parTransId="{9E5AA26B-E680-4CD3-B515-6D7F1E2F1DDE}" sibTransId="{659AA4E9-309D-45A6-B233-5BF70174EAB0}"/>
    <dgm:cxn modelId="{C8FE7692-6D1E-4468-8AC8-F16E0F9E01BC}" srcId="{6E0877E0-236A-4A74-B1A2-9E9BF6AFE205}" destId="{63E5D7E8-A849-4EA9-BE18-624D14BA200A}" srcOrd="0" destOrd="0" parTransId="{DD4068CC-6002-4D3C-9D4D-BF485518EDE1}" sibTransId="{6CA52F04-9BB7-4D9D-B361-2B364F85D10D}"/>
    <dgm:cxn modelId="{0F8C31D3-7234-449D-B668-F33CA85F87C7}" type="presOf" srcId="{89346090-7293-4AEC-82D1-0DD052D8673F}" destId="{829D78CA-92E6-4B7E-BF63-0185770968D6}" srcOrd="0" destOrd="3" presId="urn:microsoft.com/office/officeart/2005/8/layout/default"/>
    <dgm:cxn modelId="{3AFC757E-B95E-4606-B4F9-6204E10BEC15}" srcId="{319F7874-8232-4DD9-A777-B48138ADCE5B}" destId="{D680E52D-5F63-4F70-8B49-8B54438796AF}" srcOrd="3" destOrd="0" parTransId="{2FF48D88-4B40-47DC-B21E-3550D48D714E}" sibTransId="{6B38CDBB-AEEA-4175-B6EB-20165BD7B6EC}"/>
    <dgm:cxn modelId="{B80F8370-9D9B-4CA6-B268-498EAA9600FE}" type="presOf" srcId="{63E5D7E8-A849-4EA9-BE18-624D14BA200A}" destId="{59D267A8-AD4A-4A3C-AB8E-353AF042A191}" srcOrd="0" destOrd="2" presId="urn:microsoft.com/office/officeart/2005/8/layout/default"/>
    <dgm:cxn modelId="{964DF515-ED4A-4E9F-AEEA-4A0E75DA8A05}" srcId="{4275287F-9B0B-4DE9-8AA3-1C62E153862F}" destId="{9DDFC750-16A2-4424-9C33-817533C34DEB}" srcOrd="3" destOrd="0" parTransId="{33DD0B64-73C3-4A97-A7D9-863C7EB8FC6E}" sibTransId="{50843833-DCCD-4B3F-AA12-E5F8C8F4F6E9}"/>
    <dgm:cxn modelId="{85AD36A1-F236-4D00-AA07-79AF73719C96}" srcId="{28ED55A0-8224-4894-9777-6471E3ED1A49}" destId="{45157C4C-844D-4BEF-8948-491A4D0F3BB1}" srcOrd="0" destOrd="0" parTransId="{EEAB8D45-E3D7-4063-9D9C-2463D9189C1F}" sibTransId="{74F70812-719C-4D5A-BA93-DE54BAC5D954}"/>
    <dgm:cxn modelId="{F57C2063-3465-44D3-BD30-075F45C359B9}" srcId="{FA77A8CD-CF5A-4DE4-AEDE-BC945C62DE09}" destId="{408AFE9A-4930-4079-9D3A-B7E1C6A7056D}" srcOrd="2" destOrd="0" parTransId="{F92DD324-7AD0-4666-8259-232E8CDF4312}" sibTransId="{8870456E-5AA3-49B3-8958-D438CF5F7A0B}"/>
    <dgm:cxn modelId="{74A692C6-DBDA-4198-9FCF-D281C1BCE80A}" srcId="{585C3113-C7CF-4395-BCDC-5418D43AB251}" destId="{4275287F-9B0B-4DE9-8AA3-1C62E153862F}" srcOrd="0" destOrd="0" parTransId="{9FA85319-6110-4BDD-81E8-E3FD2925E752}" sibTransId="{5CE9C09A-48D7-4774-948B-9F58D6C31541}"/>
    <dgm:cxn modelId="{18DC67F9-B114-44D4-B40E-7CCB959E4D64}" srcId="{E84348A0-CD3D-43A2-8591-870E0B2813B3}" destId="{C8410E5F-F477-45E7-958B-E8FEC320D951}" srcOrd="2" destOrd="0" parTransId="{074958EA-6C48-4B4C-A07C-99BAC32B7FDB}" sibTransId="{51431C63-17A2-498D-9593-0453228E0804}"/>
    <dgm:cxn modelId="{D196A139-56C4-40A6-86E0-DA5281E1A285}" type="presOf" srcId="{585C3113-C7CF-4395-BCDC-5418D43AB251}" destId="{829D78CA-92E6-4B7E-BF63-0185770968D6}" srcOrd="0" destOrd="0" presId="urn:microsoft.com/office/officeart/2005/8/layout/default"/>
    <dgm:cxn modelId="{0891055C-A2D0-438B-BF3A-4FB952B8953C}" type="presOf" srcId="{488077C6-8D34-4009-9FBB-2CAB7D9C08DC}" destId="{59D267A8-AD4A-4A3C-AB8E-353AF042A191}" srcOrd="0" destOrd="0" presId="urn:microsoft.com/office/officeart/2005/8/layout/default"/>
    <dgm:cxn modelId="{EC4FBC92-D7D4-45AB-AE7D-3D281B10E90B}" type="presOf" srcId="{98A65964-5A93-482B-9CBB-EE4929275783}" destId="{C1129E0C-7FF7-49E3-A2C5-5247F796BE57}" srcOrd="0" destOrd="2" presId="urn:microsoft.com/office/officeart/2005/8/layout/default"/>
    <dgm:cxn modelId="{CAFB1AFB-0554-4B7F-8E4A-428576990E37}" type="presOf" srcId="{ABDDB723-892C-4012-87FF-5F70626F9427}" destId="{780AA703-F899-468A-BD47-C0AB901FDC83}" srcOrd="0" destOrd="3" presId="urn:microsoft.com/office/officeart/2005/8/layout/default"/>
    <dgm:cxn modelId="{DC662EA6-0310-41F3-9836-E0BBC5018604}" type="presOf" srcId="{28ED55A0-8224-4894-9777-6471E3ED1A49}" destId="{364E37E0-87A6-4538-B336-25E4245E69EB}" srcOrd="0" destOrd="0" presId="urn:microsoft.com/office/officeart/2005/8/layout/default"/>
    <dgm:cxn modelId="{B1137E16-B2B2-4587-992F-DF67C1180C4A}" type="presOf" srcId="{806AE6E1-70F5-44D7-98A1-33ED489A36F5}" destId="{C1129E0C-7FF7-49E3-A2C5-5247F796BE57}" srcOrd="0" destOrd="4" presId="urn:microsoft.com/office/officeart/2005/8/layout/default"/>
    <dgm:cxn modelId="{DF13EBA8-7845-4982-AA53-54173474CFA7}" srcId="{FA77A8CD-CF5A-4DE4-AEDE-BC945C62DE09}" destId="{FD115836-7A81-472B-A749-66B768D75D35}" srcOrd="0" destOrd="0" parTransId="{7A694220-4865-4113-A518-5F06E3E1E6A4}" sibTransId="{B719ABCC-BDA9-46C0-8353-0E5B8C15A060}"/>
    <dgm:cxn modelId="{540DE355-C19B-4736-B7BA-7A71884C7962}" srcId="{488077C6-8D34-4009-9FBB-2CAB7D9C08DC}" destId="{6E0877E0-236A-4A74-B1A2-9E9BF6AFE205}" srcOrd="0" destOrd="0" parTransId="{E5D77D8A-0F5B-4E9B-91E0-C85E8A0AF087}" sibTransId="{3E5437B6-AC0E-4712-BE1A-42FC2C0841B8}"/>
    <dgm:cxn modelId="{91C56124-CF6D-4E13-B0EA-4C46D3147695}" type="presOf" srcId="{E84348A0-CD3D-43A2-8591-870E0B2813B3}" destId="{852810A2-6F15-4538-BEFB-1C52D77B9987}" srcOrd="0" destOrd="1" presId="urn:microsoft.com/office/officeart/2005/8/layout/default"/>
    <dgm:cxn modelId="{03A2FAB5-05C8-4A7A-8164-2FC23EC4906D}" type="presOf" srcId="{32CB52FA-7076-4AEE-BFEC-60F62167F16D}" destId="{829D78CA-92E6-4B7E-BF63-0185770968D6}" srcOrd="0" destOrd="2" presId="urn:microsoft.com/office/officeart/2005/8/layout/default"/>
    <dgm:cxn modelId="{FE6B7169-EEAD-400E-BAA3-E268DB50DD7B}" type="presOf" srcId="{AF7EA6BE-1473-4EDC-BFE8-A1A8201BDE40}" destId="{829D78CA-92E6-4B7E-BF63-0185770968D6}" srcOrd="0" destOrd="4" presId="urn:microsoft.com/office/officeart/2005/8/layout/default"/>
    <dgm:cxn modelId="{BCE618F9-A412-499C-BC17-BAB6DFBB3F7D}" type="presOf" srcId="{408AFE9A-4930-4079-9D3A-B7E1C6A7056D}" destId="{592A2B23-4826-46CB-9C81-53E43C4E72FC}" srcOrd="0" destOrd="4" presId="urn:microsoft.com/office/officeart/2005/8/layout/default"/>
    <dgm:cxn modelId="{B397A8CC-B6CD-45A0-BCAA-AD63848D6D20}" type="presOf" srcId="{35C9BB5E-5895-4E0E-A930-79D6B0B758E5}" destId="{780AA703-F899-468A-BD47-C0AB901FDC83}" srcOrd="0" destOrd="0" presId="urn:microsoft.com/office/officeart/2005/8/layout/default"/>
    <dgm:cxn modelId="{1CB5CADF-655F-4DA0-B79B-E6ED98D71A82}" type="presOf" srcId="{9DDFC750-16A2-4424-9C33-817533C34DEB}" destId="{829D78CA-92E6-4B7E-BF63-0185770968D6}" srcOrd="0" destOrd="5" presId="urn:microsoft.com/office/officeart/2005/8/layout/default"/>
    <dgm:cxn modelId="{9004AE95-B6C7-4409-845E-02113A575A32}" srcId="{319F7874-8232-4DD9-A777-B48138ADCE5B}" destId="{98A65964-5A93-482B-9CBB-EE4929275783}" srcOrd="0" destOrd="0" parTransId="{6E92C9D6-0CE5-4166-9391-C09407813AFC}" sibTransId="{2D62F842-BF5A-4CCD-A602-AB22BBC0666C}"/>
    <dgm:cxn modelId="{21779426-3165-48DD-98A8-1F5B338FF37A}" type="presOf" srcId="{45157C4C-844D-4BEF-8948-491A4D0F3BB1}" destId="{C1129E0C-7FF7-49E3-A2C5-5247F796BE57}" srcOrd="0" destOrd="0" presId="urn:microsoft.com/office/officeart/2005/8/layout/default"/>
    <dgm:cxn modelId="{FC71C27D-E692-447B-BA5E-D31707A7DA11}" srcId="{45157C4C-844D-4BEF-8948-491A4D0F3BB1}" destId="{319F7874-8232-4DD9-A777-B48138ADCE5B}" srcOrd="0" destOrd="0" parTransId="{42D5D7C5-6793-46D8-B217-CFA3C56A4425}" sibTransId="{3D7BEE16-E694-44BD-9F4D-DA33D0BAEE23}"/>
    <dgm:cxn modelId="{AA700468-F0AF-46EA-90E2-45D70D63DCB2}" type="presOf" srcId="{7A7350B6-E671-4DC3-A790-5BE5121B5DA7}" destId="{852810A2-6F15-4538-BEFB-1C52D77B9987}" srcOrd="0" destOrd="0" presId="urn:microsoft.com/office/officeart/2005/8/layout/default"/>
    <dgm:cxn modelId="{DCCB0C05-7485-403F-B603-44404B87A578}" type="presOf" srcId="{6E0877E0-236A-4A74-B1A2-9E9BF6AFE205}" destId="{59D267A8-AD4A-4A3C-AB8E-353AF042A191}" srcOrd="0" destOrd="1" presId="urn:microsoft.com/office/officeart/2005/8/layout/default"/>
    <dgm:cxn modelId="{AD9A7428-CE97-4B83-AA3D-4E9F455BE067}" srcId="{35C9BB5E-5895-4E0E-A930-79D6B0B758E5}" destId="{C49BBA10-E51A-4D3C-A95F-7E29C32CCDF9}" srcOrd="0" destOrd="0" parTransId="{55BCD127-72D9-4DF8-8AC4-FCA6FEE71A01}" sibTransId="{E321F201-1A80-415D-A70E-924C658D8BE2}"/>
    <dgm:cxn modelId="{3D8A39FD-6E0D-4D46-9F45-07BE90B606DD}" srcId="{E84348A0-CD3D-43A2-8591-870E0B2813B3}" destId="{218E9D64-F8E6-4373-B214-5AE0ED268FA3}" srcOrd="0" destOrd="0" parTransId="{33975BDF-B444-406D-AC3A-3C82EF1BD79F}" sibTransId="{634EB951-95D5-420B-BBB4-5751DEEB83AF}"/>
    <dgm:cxn modelId="{CFC91B34-DB5E-45AC-92E0-BC6AE1336AFC}" srcId="{28ED55A0-8224-4894-9777-6471E3ED1A49}" destId="{585C3113-C7CF-4395-BCDC-5418D43AB251}" srcOrd="4" destOrd="0" parTransId="{E01408C7-F519-4674-BC75-7986B538D300}" sibTransId="{D57E098C-6C8C-4E70-AE7E-67D1FA5F09A1}"/>
    <dgm:cxn modelId="{39B52AD6-0700-4039-BA51-6327202014C1}" type="presOf" srcId="{319F7874-8232-4DD9-A777-B48138ADCE5B}" destId="{C1129E0C-7FF7-49E3-A2C5-5247F796BE57}" srcOrd="0" destOrd="1" presId="urn:microsoft.com/office/officeart/2005/8/layout/default"/>
    <dgm:cxn modelId="{40F348F0-AA68-4F71-84F7-C9771AFA8CB8}" srcId="{319F7874-8232-4DD9-A777-B48138ADCE5B}" destId="{806AE6E1-70F5-44D7-98A1-33ED489A36F5}" srcOrd="2" destOrd="0" parTransId="{7D677B1B-FB08-464A-9557-25FBC2B96503}" sibTransId="{5EFF1A7E-7B3A-49F3-9AF4-3FA85D5B8406}"/>
    <dgm:cxn modelId="{481CA927-61A6-45EE-9AD8-369C6D842871}" type="presOf" srcId="{037E46C1-FDDB-4478-B319-47397654A5D1}" destId="{852810A2-6F15-4538-BEFB-1C52D77B9987}" srcOrd="0" destOrd="3" presId="urn:microsoft.com/office/officeart/2005/8/layout/default"/>
    <dgm:cxn modelId="{3134AB93-281E-4A0B-889E-B333A3F2B3AC}" srcId="{C49BBA10-E51A-4D3C-A95F-7E29C32CCDF9}" destId="{ABDDB723-892C-4012-87FF-5F70626F9427}" srcOrd="1" destOrd="0" parTransId="{2967E984-4C01-436E-A5DF-392A25B2CE90}" sibTransId="{020BF8EF-C6D2-4A9E-939F-8B56289D467B}"/>
    <dgm:cxn modelId="{695F3AC2-0261-4BA4-BC53-84F57F29DDFA}" type="presOf" srcId="{67FD57E3-B50E-4483-BCA3-160BE1DB6C25}" destId="{C1129E0C-7FF7-49E3-A2C5-5247F796BE57}" srcOrd="0" destOrd="6" presId="urn:microsoft.com/office/officeart/2005/8/layout/default"/>
    <dgm:cxn modelId="{BA45C112-D9F1-4BE2-9DB9-1D6BF0312554}" srcId="{28ED55A0-8224-4894-9777-6471E3ED1A49}" destId="{7A7350B6-E671-4DC3-A790-5BE5121B5DA7}" srcOrd="2" destOrd="0" parTransId="{55B558EE-A651-4FD3-833B-E30B5CF74416}" sibTransId="{78AA3707-187D-4E83-A075-2AC7F332FCCF}"/>
    <dgm:cxn modelId="{53E0AAF1-4E16-4EC0-B364-8AE9FF7B790E}" srcId="{28ED55A0-8224-4894-9777-6471E3ED1A49}" destId="{EA9FD9D0-CD85-4B0D-852D-75F5F671A531}" srcOrd="1" destOrd="0" parTransId="{74CA0EE4-2874-4C4D-91A1-5768DFEEA0B5}" sibTransId="{56F33760-AC20-4BDE-A508-80B952354A9C}"/>
    <dgm:cxn modelId="{1D311B45-FACB-495C-91BE-4399AD5134B0}" srcId="{28ED55A0-8224-4894-9777-6471E3ED1A49}" destId="{35C9BB5E-5895-4E0E-A930-79D6B0B758E5}" srcOrd="3" destOrd="0" parTransId="{11535803-8DF1-44B8-AD60-978736F5C1F5}" sibTransId="{D6D1377D-201A-4EC2-8EAE-FC72D11D9965}"/>
    <dgm:cxn modelId="{E7706B3C-3A4C-48C6-8BC7-EDE5C95D0D99}" type="presOf" srcId="{218E9D64-F8E6-4373-B214-5AE0ED268FA3}" destId="{852810A2-6F15-4538-BEFB-1C52D77B9987}" srcOrd="0" destOrd="2" presId="urn:microsoft.com/office/officeart/2005/8/layout/default"/>
    <dgm:cxn modelId="{3BF9A3D0-CAB4-4FF9-8A46-7A72D0F33F23}" type="presParOf" srcId="{364E37E0-87A6-4538-B336-25E4245E69EB}" destId="{C1129E0C-7FF7-49E3-A2C5-5247F796BE57}" srcOrd="0" destOrd="0" presId="urn:microsoft.com/office/officeart/2005/8/layout/default"/>
    <dgm:cxn modelId="{45F6E07E-B108-4EF0-BC0B-D59445CD3BD7}" type="presParOf" srcId="{364E37E0-87A6-4538-B336-25E4245E69EB}" destId="{9AFD69BF-0FD4-4BA7-948C-C72C1095680F}" srcOrd="1" destOrd="0" presId="urn:microsoft.com/office/officeart/2005/8/layout/default"/>
    <dgm:cxn modelId="{A7A14A68-222F-4F7D-9AE5-306ED68C0F1A}" type="presParOf" srcId="{364E37E0-87A6-4538-B336-25E4245E69EB}" destId="{592A2B23-4826-46CB-9C81-53E43C4E72FC}" srcOrd="2" destOrd="0" presId="urn:microsoft.com/office/officeart/2005/8/layout/default"/>
    <dgm:cxn modelId="{DB5215AA-CDE5-4576-99A6-467359E6CA20}" type="presParOf" srcId="{364E37E0-87A6-4538-B336-25E4245E69EB}" destId="{5479F2B6-2328-4AE4-B95B-349E33F3E998}" srcOrd="3" destOrd="0" presId="urn:microsoft.com/office/officeart/2005/8/layout/default"/>
    <dgm:cxn modelId="{4A772C13-512B-4489-B4F6-A8880F8276FB}" type="presParOf" srcId="{364E37E0-87A6-4538-B336-25E4245E69EB}" destId="{852810A2-6F15-4538-BEFB-1C52D77B9987}" srcOrd="4" destOrd="0" presId="urn:microsoft.com/office/officeart/2005/8/layout/default"/>
    <dgm:cxn modelId="{67649CC4-5482-4DFC-8A92-F84B80631379}" type="presParOf" srcId="{364E37E0-87A6-4538-B336-25E4245E69EB}" destId="{2B00922D-39E8-4F26-AAF9-32310DEB84F6}" srcOrd="5" destOrd="0" presId="urn:microsoft.com/office/officeart/2005/8/layout/default"/>
    <dgm:cxn modelId="{B6323855-9B9C-4C43-AB98-0856B258500B}" type="presParOf" srcId="{364E37E0-87A6-4538-B336-25E4245E69EB}" destId="{780AA703-F899-468A-BD47-C0AB901FDC83}" srcOrd="6" destOrd="0" presId="urn:microsoft.com/office/officeart/2005/8/layout/default"/>
    <dgm:cxn modelId="{F33928E7-939C-410E-9645-B3B4FFCD50E0}" type="presParOf" srcId="{364E37E0-87A6-4538-B336-25E4245E69EB}" destId="{9FFA5EA5-03E6-4F57-8934-E34AEF57EFB0}" srcOrd="7" destOrd="0" presId="urn:microsoft.com/office/officeart/2005/8/layout/default"/>
    <dgm:cxn modelId="{0A71CDDB-7ED6-4EBB-BFF2-4A273F8CB9F9}" type="presParOf" srcId="{364E37E0-87A6-4538-B336-25E4245E69EB}" destId="{829D78CA-92E6-4B7E-BF63-0185770968D6}" srcOrd="8" destOrd="0" presId="urn:microsoft.com/office/officeart/2005/8/layout/default"/>
    <dgm:cxn modelId="{893B8400-132F-487C-9F46-7CF0AB2B8AC2}" type="presParOf" srcId="{364E37E0-87A6-4538-B336-25E4245E69EB}" destId="{C434FCD1-B95A-48AD-AAEB-6103B47A4952}" srcOrd="9" destOrd="0" presId="urn:microsoft.com/office/officeart/2005/8/layout/default"/>
    <dgm:cxn modelId="{6BC37417-B5E9-4416-AED7-664EBD4903B5}" type="presParOf" srcId="{364E37E0-87A6-4538-B336-25E4245E69EB}" destId="{59D267A8-AD4A-4A3C-AB8E-353AF042A19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8470EF-E6ED-4150-89D6-563D895DCA29}">
      <dsp:nvSpPr>
        <dsp:cNvPr id="0" name=""/>
        <dsp:cNvSpPr/>
      </dsp:nvSpPr>
      <dsp:spPr>
        <a:xfrm>
          <a:off x="0" y="502041"/>
          <a:ext cx="8229600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74904" rIns="63870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800" kern="1200" dirty="0" smtClean="0"/>
            <a:t> Se derivan del comportamiento requisitos de un sistema (es decir, requerimientos funcionales). </a:t>
          </a:r>
          <a:endParaRPr lang="es-CL" sz="1800" kern="1200" dirty="0"/>
        </a:p>
      </dsp:txBody>
      <dsp:txXfrm>
        <a:off x="0" y="502041"/>
        <a:ext cx="8229600" cy="1020600"/>
      </dsp:txXfrm>
    </dsp:sp>
    <dsp:sp modelId="{1A3DA9A4-2BA9-4AD0-AB88-2E347C7E6262}">
      <dsp:nvSpPr>
        <dsp:cNvPr id="0" name=""/>
        <dsp:cNvSpPr/>
      </dsp:nvSpPr>
      <dsp:spPr>
        <a:xfrm>
          <a:off x="411480" y="236361"/>
          <a:ext cx="5760720" cy="5313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800" kern="1200" dirty="0" smtClean="0"/>
            <a:t>Externos</a:t>
          </a:r>
          <a:endParaRPr lang="es-CL" sz="1800" kern="1200" dirty="0"/>
        </a:p>
      </dsp:txBody>
      <dsp:txXfrm>
        <a:off x="437419" y="262300"/>
        <a:ext cx="5708842" cy="479482"/>
      </dsp:txXfrm>
    </dsp:sp>
    <dsp:sp modelId="{534F9CAB-8243-4DE9-9D99-2364FDDCAF88}">
      <dsp:nvSpPr>
        <dsp:cNvPr id="0" name=""/>
        <dsp:cNvSpPr/>
      </dsp:nvSpPr>
      <dsp:spPr>
        <a:xfrm>
          <a:off x="0" y="1885521"/>
          <a:ext cx="8229600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74904" rIns="63870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800" kern="1200" dirty="0" smtClean="0"/>
            <a:t>Están relacionados con propiedades internas de los sistemas  desarrollados, en general, se especifican según un modelo de calidad.</a:t>
          </a:r>
          <a:endParaRPr lang="es-CL" sz="1800" kern="1200" dirty="0"/>
        </a:p>
      </dsp:txBody>
      <dsp:txXfrm>
        <a:off x="0" y="1885521"/>
        <a:ext cx="8229600" cy="1020600"/>
      </dsp:txXfrm>
    </dsp:sp>
    <dsp:sp modelId="{6F52B1F5-91C3-4F22-BCAB-078AC45A01BA}">
      <dsp:nvSpPr>
        <dsp:cNvPr id="0" name=""/>
        <dsp:cNvSpPr/>
      </dsp:nvSpPr>
      <dsp:spPr>
        <a:xfrm>
          <a:off x="411480" y="1619841"/>
          <a:ext cx="5760720" cy="5313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800" kern="1200" dirty="0" smtClean="0"/>
            <a:t>Internos</a:t>
          </a:r>
          <a:endParaRPr lang="es-CL" sz="1800" kern="1200" dirty="0"/>
        </a:p>
      </dsp:txBody>
      <dsp:txXfrm>
        <a:off x="437419" y="1645780"/>
        <a:ext cx="5708842" cy="479482"/>
      </dsp:txXfrm>
    </dsp:sp>
    <dsp:sp modelId="{8AC20E44-E94A-4302-9D5C-51A3438A182A}">
      <dsp:nvSpPr>
        <dsp:cNvPr id="0" name=""/>
        <dsp:cNvSpPr/>
      </dsp:nvSpPr>
      <dsp:spPr>
        <a:xfrm>
          <a:off x="0" y="3269001"/>
          <a:ext cx="8229600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74904" rIns="63870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800" kern="1200" dirty="0" smtClean="0"/>
            <a:t>Necesidades de particulares usuarios que realizan tareas en un software específico y ambientes de hardware.</a:t>
          </a:r>
          <a:endParaRPr lang="es-CL" sz="1800" kern="1200" dirty="0"/>
        </a:p>
      </dsp:txBody>
      <dsp:txXfrm>
        <a:off x="0" y="3269001"/>
        <a:ext cx="8229600" cy="1020600"/>
      </dsp:txXfrm>
    </dsp:sp>
    <dsp:sp modelId="{784E33DA-7C68-49D1-A403-F0D55698002D}">
      <dsp:nvSpPr>
        <dsp:cNvPr id="0" name=""/>
        <dsp:cNvSpPr/>
      </dsp:nvSpPr>
      <dsp:spPr>
        <a:xfrm>
          <a:off x="411480" y="3003321"/>
          <a:ext cx="5760720" cy="5313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800" kern="1200" dirty="0" smtClean="0"/>
            <a:t>En uso</a:t>
          </a:r>
          <a:endParaRPr lang="es-CL" sz="1800" kern="1200" dirty="0"/>
        </a:p>
      </dsp:txBody>
      <dsp:txXfrm>
        <a:off x="437419" y="3029260"/>
        <a:ext cx="5708842" cy="479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129E0C-7FF7-49E3-A2C5-5247F796BE57}">
      <dsp:nvSpPr>
        <dsp:cNvPr id="0" name=""/>
        <dsp:cNvSpPr/>
      </dsp:nvSpPr>
      <dsp:spPr>
        <a:xfrm>
          <a:off x="0" y="72724"/>
          <a:ext cx="2571749" cy="206166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smtClean="0"/>
            <a:t>Funcionalidad</a:t>
          </a:r>
          <a:endParaRPr lang="es-CL" sz="14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Grado en que el software satisface las funcionalidades en relación a :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Idoneidad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Corrección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Inter operatividad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Conformidad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Seguridad</a:t>
          </a:r>
          <a:endParaRPr lang="es-CL" sz="1400" kern="1200" dirty="0"/>
        </a:p>
      </dsp:txBody>
      <dsp:txXfrm>
        <a:off x="0" y="72724"/>
        <a:ext cx="2571749" cy="2061669"/>
      </dsp:txXfrm>
    </dsp:sp>
    <dsp:sp modelId="{592A2B23-4826-46CB-9C81-53E43C4E72FC}">
      <dsp:nvSpPr>
        <dsp:cNvPr id="0" name=""/>
        <dsp:cNvSpPr/>
      </dsp:nvSpPr>
      <dsp:spPr>
        <a:xfrm>
          <a:off x="2828925" y="72724"/>
          <a:ext cx="2571749" cy="2061669"/>
        </a:xfrm>
        <a:prstGeom prst="rect">
          <a:avLst/>
        </a:prstGeom>
        <a:gradFill rotWithShape="0">
          <a:gsLst>
            <a:gs pos="0">
              <a:schemeClr val="accent3">
                <a:hueOff val="2250053"/>
                <a:satOff val="-3376"/>
                <a:lumOff val="-549"/>
                <a:alphaOff val="0"/>
                <a:tint val="50000"/>
                <a:satMod val="300000"/>
              </a:schemeClr>
            </a:gs>
            <a:gs pos="35000">
              <a:schemeClr val="accent3">
                <a:hueOff val="2250053"/>
                <a:satOff val="-3376"/>
                <a:lumOff val="-549"/>
                <a:alphaOff val="0"/>
                <a:tint val="37000"/>
                <a:satMod val="300000"/>
              </a:schemeClr>
            </a:gs>
            <a:gs pos="100000">
              <a:schemeClr val="accent3">
                <a:hueOff val="2250053"/>
                <a:satOff val="-3376"/>
                <a:lumOff val="-54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Confiabilidad</a:t>
          </a:r>
          <a:endParaRPr lang="es-CL" sz="14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Cantidad de tiempo que el software está disponible para su uso.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Madurez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Tolerancia a fallos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Facilidad de recuperación.</a:t>
          </a:r>
          <a:endParaRPr lang="es-CL" sz="1400" kern="1200" dirty="0"/>
        </a:p>
      </dsp:txBody>
      <dsp:txXfrm>
        <a:off x="2828925" y="72724"/>
        <a:ext cx="2571749" cy="2061669"/>
      </dsp:txXfrm>
    </dsp:sp>
    <dsp:sp modelId="{852810A2-6F15-4538-BEFB-1C52D77B9987}">
      <dsp:nvSpPr>
        <dsp:cNvPr id="0" name=""/>
        <dsp:cNvSpPr/>
      </dsp:nvSpPr>
      <dsp:spPr>
        <a:xfrm>
          <a:off x="5657849" y="72724"/>
          <a:ext cx="2571749" cy="2061669"/>
        </a:xfrm>
        <a:prstGeom prst="rect">
          <a:avLst/>
        </a:prstGeom>
        <a:gradFill rotWithShape="0">
          <a:gsLst>
            <a:gs pos="0">
              <a:schemeClr val="accent3">
                <a:hueOff val="4500106"/>
                <a:satOff val="-6752"/>
                <a:lumOff val="-1098"/>
                <a:alphaOff val="0"/>
                <a:tint val="50000"/>
                <a:satMod val="300000"/>
              </a:schemeClr>
            </a:gs>
            <a:gs pos="35000">
              <a:schemeClr val="accent3">
                <a:hueOff val="4500106"/>
                <a:satOff val="-6752"/>
                <a:lumOff val="-1098"/>
                <a:alphaOff val="0"/>
                <a:tint val="37000"/>
                <a:satMod val="300000"/>
              </a:schemeClr>
            </a:gs>
            <a:gs pos="100000">
              <a:schemeClr val="accent3">
                <a:hueOff val="4500106"/>
                <a:satOff val="-6752"/>
                <a:lumOff val="-109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>
              <a:effectLst/>
            </a:rPr>
            <a:t>Usabilidad</a:t>
          </a:r>
          <a:endParaRPr lang="es-CL" sz="1400" b="1" kern="1200" dirty="0">
            <a:effectLst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Grado en que el software es fácil de usar. 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Facilidad de comprensión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Facilidad de aprendizaje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Operatividad.</a:t>
          </a:r>
          <a:endParaRPr lang="es-CL" sz="1400" kern="1200" dirty="0"/>
        </a:p>
      </dsp:txBody>
      <dsp:txXfrm>
        <a:off x="5657849" y="72724"/>
        <a:ext cx="2571749" cy="2061669"/>
      </dsp:txXfrm>
    </dsp:sp>
    <dsp:sp modelId="{780AA703-F899-468A-BD47-C0AB901FDC83}">
      <dsp:nvSpPr>
        <dsp:cNvPr id="0" name=""/>
        <dsp:cNvSpPr/>
      </dsp:nvSpPr>
      <dsp:spPr>
        <a:xfrm>
          <a:off x="0" y="2391568"/>
          <a:ext cx="2571749" cy="2061669"/>
        </a:xfrm>
        <a:prstGeom prst="rect">
          <a:avLst/>
        </a:prstGeom>
        <a:gradFill rotWithShape="0">
          <a:gsLst>
            <a:gs pos="0">
              <a:schemeClr val="accent3">
                <a:hueOff val="6750158"/>
                <a:satOff val="-10128"/>
                <a:lumOff val="-1647"/>
                <a:alphaOff val="0"/>
                <a:tint val="50000"/>
                <a:satMod val="300000"/>
              </a:schemeClr>
            </a:gs>
            <a:gs pos="35000">
              <a:schemeClr val="accent3">
                <a:hueOff val="6750158"/>
                <a:satOff val="-10128"/>
                <a:lumOff val="-1647"/>
                <a:alphaOff val="0"/>
                <a:tint val="37000"/>
                <a:satMod val="300000"/>
              </a:schemeClr>
            </a:gs>
            <a:gs pos="100000">
              <a:schemeClr val="accent3">
                <a:hueOff val="6750158"/>
                <a:satOff val="-10128"/>
                <a:lumOff val="-164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Eficiencia</a:t>
          </a:r>
          <a:endParaRPr lang="es-CL" sz="14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Grado en que el software hace óptimo el uso de los recursos del sistema. 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Tiempo de uso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Recursos utilizados.</a:t>
          </a:r>
          <a:endParaRPr lang="es-CL" sz="1400" kern="1200" dirty="0"/>
        </a:p>
      </dsp:txBody>
      <dsp:txXfrm>
        <a:off x="0" y="2391568"/>
        <a:ext cx="2571749" cy="2061669"/>
      </dsp:txXfrm>
    </dsp:sp>
    <dsp:sp modelId="{829D78CA-92E6-4B7E-BF63-0185770968D6}">
      <dsp:nvSpPr>
        <dsp:cNvPr id="0" name=""/>
        <dsp:cNvSpPr/>
      </dsp:nvSpPr>
      <dsp:spPr>
        <a:xfrm>
          <a:off x="2828925" y="2391569"/>
          <a:ext cx="2571749" cy="2061669"/>
        </a:xfrm>
        <a:prstGeom prst="rect">
          <a:avLst/>
        </a:prstGeom>
        <a:gradFill rotWithShape="0">
          <a:gsLst>
            <a:gs pos="0">
              <a:schemeClr val="accent3">
                <a:hueOff val="9000211"/>
                <a:satOff val="-13504"/>
                <a:lumOff val="-2196"/>
                <a:alphaOff val="0"/>
                <a:tint val="50000"/>
                <a:satMod val="300000"/>
              </a:schemeClr>
            </a:gs>
            <a:gs pos="35000">
              <a:schemeClr val="accent3">
                <a:hueOff val="9000211"/>
                <a:satOff val="-13504"/>
                <a:lumOff val="-2196"/>
                <a:alphaOff val="0"/>
                <a:tint val="37000"/>
                <a:satMod val="300000"/>
              </a:schemeClr>
            </a:gs>
            <a:gs pos="100000">
              <a:schemeClr val="accent3">
                <a:hueOff val="9000211"/>
                <a:satOff val="-13504"/>
                <a:lumOff val="-219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Facilidad de mantenimiento</a:t>
          </a:r>
          <a:endParaRPr lang="es-CL" sz="16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La facilidad con que una modificación puede ser realizada. 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Facilidad de análisis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Facilidad de cambio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Estabilidad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Facilidad de prueba.</a:t>
          </a:r>
          <a:endParaRPr lang="es-CL" sz="1400" kern="1200" dirty="0"/>
        </a:p>
      </dsp:txBody>
      <dsp:txXfrm>
        <a:off x="2828925" y="2391569"/>
        <a:ext cx="2571749" cy="2061669"/>
      </dsp:txXfrm>
    </dsp:sp>
    <dsp:sp modelId="{59D267A8-AD4A-4A3C-AB8E-353AF042A191}">
      <dsp:nvSpPr>
        <dsp:cNvPr id="0" name=""/>
        <dsp:cNvSpPr/>
      </dsp:nvSpPr>
      <dsp:spPr>
        <a:xfrm>
          <a:off x="5657849" y="2391569"/>
          <a:ext cx="2571749" cy="2061669"/>
        </a:xfrm>
        <a:prstGeom prst="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4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Portabilidad</a:t>
          </a:r>
          <a:endParaRPr lang="es-CL" sz="14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La facilidad con que el software puede ser llevado de un entorno a otro. 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Facilidad de instalación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Facilidad de ajuste</a:t>
          </a:r>
          <a:endParaRPr lang="es-CL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400" kern="1200" dirty="0" smtClean="0"/>
            <a:t>Facilidad de adaptación al cambio. </a:t>
          </a:r>
          <a:endParaRPr lang="es-CL" sz="1400" kern="1200" dirty="0"/>
        </a:p>
      </dsp:txBody>
      <dsp:txXfrm>
        <a:off x="5657849" y="2391569"/>
        <a:ext cx="2571749" cy="20616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eg>
</file>

<file path=ppt/media/image16.jpe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B0245-43F1-4BE7-A1C7-76D65C977847}" type="datetimeFigureOut">
              <a:rPr lang="es-CL" smtClean="0"/>
              <a:t>13-07-2018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433520-0ADB-4297-94D0-81892630475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56656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 smtClean="0"/>
              <a:t>Compartir,</a:t>
            </a:r>
            <a:r>
              <a:rPr lang="es-CL" baseline="0" dirty="0" smtClean="0"/>
              <a:t> 5 min.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433520-0ADB-4297-94D0-818926304758}" type="slidenum">
              <a:rPr lang="es-CL" smtClean="0"/>
              <a:t>9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21932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13/07/2018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13/07/2018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 smtClean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  <a:endParaRPr lang="es-ES_tradnl" sz="8000" b="1" dirty="0">
              <a:solidFill>
                <a:srgbClr val="2871B4"/>
              </a:solidFill>
              <a:latin typeface="Myriad Pro"/>
              <a:cs typeface="Myriad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13/07/2018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694012"/>
            <a:ext cx="2723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2800" b="1" dirty="0">
                <a:solidFill>
                  <a:srgbClr val="0A253E"/>
                </a:solidFill>
                <a:latin typeface="Candara"/>
                <a:cs typeface="Candara"/>
              </a:rPr>
              <a:t>Atributos de </a:t>
            </a:r>
            <a:r>
              <a:rPr lang="es-ES_tradnl" sz="2800" b="1" dirty="0" smtClean="0">
                <a:solidFill>
                  <a:srgbClr val="0A253E"/>
                </a:solidFill>
                <a:latin typeface="Candara"/>
                <a:cs typeface="Candara"/>
              </a:rPr>
              <a:t>Calidad</a:t>
            </a:r>
            <a:endParaRPr lang="es-ES_tradnl" sz="2800" b="1" dirty="0">
              <a:solidFill>
                <a:srgbClr val="0A253E"/>
              </a:solidFill>
              <a:latin typeface="Candara"/>
              <a:cs typeface="Candara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7"/>
          <p:cNvSpPr/>
          <p:nvPr/>
        </p:nvSpPr>
        <p:spPr>
          <a:xfrm>
            <a:off x="873904" y="2829580"/>
            <a:ext cx="320761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Identificando</a:t>
            </a:r>
          </a:p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Atributos </a:t>
            </a:r>
            <a:r>
              <a:rPr lang="es-ES_tradnl" sz="2800" b="1" dirty="0">
                <a:solidFill>
                  <a:schemeClr val="bg1"/>
                </a:solidFill>
                <a:latin typeface="Candara"/>
                <a:cs typeface="Candara"/>
              </a:rPr>
              <a:t>de </a:t>
            </a:r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Calidad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CL" dirty="0" smtClean="0">
                <a:solidFill>
                  <a:schemeClr val="tx2">
                    <a:lumMod val="50000"/>
                  </a:schemeClr>
                </a:solidFill>
              </a:rPr>
              <a:t>Al identificar </a:t>
            </a:r>
            <a:r>
              <a:rPr lang="es-CL" dirty="0">
                <a:solidFill>
                  <a:schemeClr val="tx2">
                    <a:lumMod val="50000"/>
                  </a:schemeClr>
                </a:solidFill>
              </a:rPr>
              <a:t>atributos de </a:t>
            </a:r>
            <a:r>
              <a:rPr lang="es-CL" dirty="0" smtClean="0">
                <a:solidFill>
                  <a:schemeClr val="tx2">
                    <a:lumMod val="50000"/>
                  </a:schemeClr>
                </a:solidFill>
              </a:rPr>
              <a:t>calidad se debe que tener en cuenta que la calidad:</a:t>
            </a:r>
          </a:p>
          <a:p>
            <a:r>
              <a:rPr lang="es-CL" dirty="0" smtClean="0">
                <a:solidFill>
                  <a:schemeClr val="tx2">
                    <a:lumMod val="50000"/>
                  </a:schemeClr>
                </a:solidFill>
              </a:rPr>
              <a:t>Es </a:t>
            </a:r>
            <a:r>
              <a:rPr lang="es-CL" dirty="0">
                <a:solidFill>
                  <a:schemeClr val="tx2">
                    <a:lumMod val="50000"/>
                  </a:schemeClr>
                </a:solidFill>
              </a:rPr>
              <a:t>relativa por lo que no puede ser incorporada a un producto hasta que no se defina.</a:t>
            </a:r>
          </a:p>
          <a:p>
            <a:r>
              <a:rPr lang="es-CL" dirty="0" smtClean="0">
                <a:solidFill>
                  <a:schemeClr val="tx2">
                    <a:lumMod val="50000"/>
                  </a:schemeClr>
                </a:solidFill>
              </a:rPr>
              <a:t>No </a:t>
            </a:r>
            <a:r>
              <a:rPr lang="es-CL" dirty="0">
                <a:solidFill>
                  <a:schemeClr val="tx2">
                    <a:lumMod val="50000"/>
                  </a:schemeClr>
                </a:solidFill>
              </a:rPr>
              <a:t>debe ser concebida en términos generales o abstractos.</a:t>
            </a:r>
          </a:p>
          <a:p>
            <a:r>
              <a:rPr lang="es-CL" dirty="0" smtClean="0">
                <a:solidFill>
                  <a:schemeClr val="tx2">
                    <a:lumMod val="50000"/>
                  </a:schemeClr>
                </a:solidFill>
              </a:rPr>
              <a:t>Se debe definir </a:t>
            </a:r>
            <a:r>
              <a:rPr lang="es-CL" dirty="0">
                <a:solidFill>
                  <a:schemeClr val="tx2">
                    <a:lumMod val="50000"/>
                  </a:schemeClr>
                </a:solidFill>
              </a:rPr>
              <a:t>los criterios para lograrla</a:t>
            </a:r>
            <a:r>
              <a:rPr lang="es-CL" dirty="0" smtClean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  <a:p>
            <a:pPr lvl="1"/>
            <a:r>
              <a:rPr lang="es-CL" dirty="0">
                <a:solidFill>
                  <a:schemeClr val="tx2">
                    <a:lumMod val="50000"/>
                  </a:schemeClr>
                </a:solidFill>
              </a:rPr>
              <a:t>La funcionalidad es un aspecto a verificar, pero no es único, también existen otros como el desempeño, velocidad de procesamiento, seguridad, etc. </a:t>
            </a:r>
          </a:p>
          <a:p>
            <a:r>
              <a:rPr lang="es-CL" dirty="0" smtClean="0">
                <a:solidFill>
                  <a:schemeClr val="tx2">
                    <a:lumMod val="50000"/>
                  </a:schemeClr>
                </a:solidFill>
              </a:rPr>
              <a:t>No </a:t>
            </a:r>
            <a:r>
              <a:rPr lang="es-CL" dirty="0">
                <a:solidFill>
                  <a:schemeClr val="tx2">
                    <a:lumMod val="50000"/>
                  </a:schemeClr>
                </a:solidFill>
              </a:rPr>
              <a:t>se logra de manera improvisada, se debe planificar.</a:t>
            </a:r>
          </a:p>
          <a:p>
            <a:r>
              <a:rPr lang="es-CL" dirty="0" smtClean="0">
                <a:solidFill>
                  <a:schemeClr val="tx2">
                    <a:lumMod val="50000"/>
                  </a:schemeClr>
                </a:solidFill>
              </a:rPr>
              <a:t>Debe </a:t>
            </a:r>
            <a:r>
              <a:rPr lang="es-CL" dirty="0">
                <a:solidFill>
                  <a:schemeClr val="tx2">
                    <a:lumMod val="50000"/>
                  </a:schemeClr>
                </a:solidFill>
              </a:rPr>
              <a:t>ser medible.</a:t>
            </a:r>
          </a:p>
          <a:p>
            <a:pPr lvl="1"/>
            <a:r>
              <a:rPr lang="es-CL" dirty="0">
                <a:solidFill>
                  <a:schemeClr val="tx2">
                    <a:lumMod val="50000"/>
                  </a:schemeClr>
                </a:solidFill>
              </a:rPr>
              <a:t>Se debe tener en cuenta diferentes aspectos para medir la calidad.</a:t>
            </a:r>
          </a:p>
          <a:p>
            <a:pPr lvl="1"/>
            <a:r>
              <a:rPr lang="es-AR" dirty="0">
                <a:solidFill>
                  <a:schemeClr val="tx2">
                    <a:lumMod val="50000"/>
                  </a:schemeClr>
                </a:solidFill>
              </a:rPr>
              <a:t>Se debe determinar niveles mínimo y máximo deseados que debe tener el producto a medir</a:t>
            </a:r>
            <a:r>
              <a:rPr lang="es-AR" dirty="0" smtClean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es-AR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2900408" y="518613"/>
            <a:ext cx="5786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>
                <a:solidFill>
                  <a:schemeClr val="bg1"/>
                </a:solidFill>
              </a:rPr>
              <a:t>Identificando </a:t>
            </a:r>
            <a:r>
              <a:rPr lang="es-CL" sz="3200" dirty="0">
                <a:solidFill>
                  <a:schemeClr val="bg1"/>
                </a:solidFill>
              </a:rPr>
              <a:t>atributos de </a:t>
            </a:r>
            <a:r>
              <a:rPr lang="es-CL" sz="3200" dirty="0" smtClean="0">
                <a:solidFill>
                  <a:schemeClr val="bg1"/>
                </a:solidFill>
              </a:rPr>
              <a:t>calidad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371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CL" dirty="0" err="1" smtClean="0"/>
              <a:t>Req</a:t>
            </a:r>
            <a:r>
              <a:rPr lang="es-CL" dirty="0" smtClean="0"/>
              <a:t>. de Software: Autenticación de usuario.</a:t>
            </a:r>
          </a:p>
          <a:p>
            <a:pPr lvl="1"/>
            <a:r>
              <a:rPr lang="es-CL" dirty="0" smtClean="0"/>
              <a:t>El </a:t>
            </a:r>
            <a:r>
              <a:rPr lang="es-CL" dirty="0" err="1"/>
              <a:t>login</a:t>
            </a:r>
            <a:r>
              <a:rPr lang="es-CL" dirty="0"/>
              <a:t> debe ser </a:t>
            </a:r>
            <a:r>
              <a:rPr lang="es-CL" dirty="0" smtClean="0"/>
              <a:t>seguro.</a:t>
            </a:r>
          </a:p>
          <a:p>
            <a:pPr lvl="2"/>
            <a:r>
              <a:rPr lang="es-CL" dirty="0" smtClean="0"/>
              <a:t>Un </a:t>
            </a:r>
            <a:r>
              <a:rPr lang="es-CL" dirty="0"/>
              <a:t>actor solo puede acceder a las </a:t>
            </a:r>
            <a:r>
              <a:rPr lang="es-CL" dirty="0" smtClean="0"/>
              <a:t>funciones </a:t>
            </a:r>
            <a:r>
              <a:rPr lang="es-CL" dirty="0"/>
              <a:t>y datos que su </a:t>
            </a:r>
            <a:r>
              <a:rPr lang="es-CL" dirty="0" smtClean="0"/>
              <a:t>usuario </a:t>
            </a:r>
            <a:r>
              <a:rPr lang="es-CL" dirty="0"/>
              <a:t>tiene </a:t>
            </a:r>
            <a:r>
              <a:rPr lang="es-CL" dirty="0" smtClean="0"/>
              <a:t>permitido</a:t>
            </a:r>
            <a:endParaRPr lang="es-CL" dirty="0"/>
          </a:p>
          <a:p>
            <a:pPr lvl="2"/>
            <a:r>
              <a:rPr lang="es-CL" dirty="0" smtClean="0"/>
              <a:t>Solo </a:t>
            </a:r>
            <a:r>
              <a:rPr lang="es-CL" dirty="0"/>
              <a:t>los actores con acceso pueden ingresar al sistema</a:t>
            </a:r>
          </a:p>
          <a:p>
            <a:pPr marL="514350" indent="-514350">
              <a:buFont typeface="+mj-lt"/>
              <a:buAutoNum type="arabicPeriod"/>
            </a:pPr>
            <a:r>
              <a:rPr lang="es-CL" dirty="0" err="1"/>
              <a:t>Req</a:t>
            </a:r>
            <a:r>
              <a:rPr lang="es-CL" dirty="0"/>
              <a:t>. de Software: </a:t>
            </a:r>
            <a:r>
              <a:rPr lang="es-CL" dirty="0" smtClean="0"/>
              <a:t>Compartir archivos en línea. </a:t>
            </a:r>
          </a:p>
          <a:p>
            <a:pPr lvl="1"/>
            <a:r>
              <a:rPr lang="es-CL" dirty="0" smtClean="0"/>
              <a:t>A los documentos compartidos pueden acceder </a:t>
            </a:r>
            <a:r>
              <a:rPr lang="es-CL" dirty="0"/>
              <a:t>10 personas simultáneamente</a:t>
            </a:r>
            <a:r>
              <a:rPr lang="es-CL" dirty="0" smtClean="0"/>
              <a:t>.</a:t>
            </a:r>
            <a:endParaRPr lang="es-CL" dirty="0"/>
          </a:p>
        </p:txBody>
      </p:sp>
      <p:sp>
        <p:nvSpPr>
          <p:cNvPr id="3" name="CuadroTexto 2"/>
          <p:cNvSpPr txBox="1"/>
          <p:nvPr/>
        </p:nvSpPr>
        <p:spPr>
          <a:xfrm>
            <a:off x="2456440" y="450375"/>
            <a:ext cx="50994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>
                <a:solidFill>
                  <a:schemeClr val="bg1"/>
                </a:solidFill>
              </a:rPr>
              <a:t>Ejemplos </a:t>
            </a:r>
            <a:r>
              <a:rPr lang="es-CL" sz="3200" dirty="0">
                <a:solidFill>
                  <a:schemeClr val="bg1"/>
                </a:solidFill>
              </a:rPr>
              <a:t>atributos de </a:t>
            </a:r>
            <a:r>
              <a:rPr lang="es-CL" sz="3200" dirty="0" smtClean="0">
                <a:solidFill>
                  <a:schemeClr val="bg1"/>
                </a:solidFill>
              </a:rPr>
              <a:t>calidad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38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CL" dirty="0" smtClean="0"/>
              <a:t>3. </a:t>
            </a:r>
            <a:r>
              <a:rPr lang="es-CL" dirty="0" err="1" smtClean="0"/>
              <a:t>Req</a:t>
            </a:r>
            <a:r>
              <a:rPr lang="es-CL" dirty="0"/>
              <a:t>. de Software: </a:t>
            </a:r>
            <a:r>
              <a:rPr lang="es-CL" dirty="0" smtClean="0"/>
              <a:t>Portal de ventas online.</a:t>
            </a:r>
          </a:p>
          <a:p>
            <a:pPr lvl="1"/>
            <a:r>
              <a:rPr lang="es-CL" dirty="0" smtClean="0"/>
              <a:t>Al </a:t>
            </a:r>
            <a:r>
              <a:rPr lang="es-CL" dirty="0"/>
              <a:t>hacer clic en un link del sitio web, la respuesta no debe ser menor a 2seg. entre 3 -5 es aceptable, mayor a 6 es inaceptable</a:t>
            </a:r>
            <a:r>
              <a:rPr lang="es-CL" dirty="0" smtClean="0"/>
              <a:t>.</a:t>
            </a:r>
          </a:p>
          <a:p>
            <a:pPr lvl="1"/>
            <a:r>
              <a:rPr lang="es-CL" dirty="0" smtClean="0"/>
              <a:t>El </a:t>
            </a:r>
            <a:r>
              <a:rPr lang="es-CL" dirty="0"/>
              <a:t>sistema de ventas debe tener comunicación con otros sistemas como:</a:t>
            </a:r>
          </a:p>
          <a:p>
            <a:pPr lvl="2"/>
            <a:r>
              <a:rPr lang="es-CL" dirty="0" err="1"/>
              <a:t>WebPay</a:t>
            </a:r>
            <a:endParaRPr lang="es-CL" dirty="0"/>
          </a:p>
          <a:p>
            <a:pPr lvl="2"/>
            <a:r>
              <a:rPr lang="es-CL" dirty="0"/>
              <a:t>SII</a:t>
            </a:r>
          </a:p>
          <a:p>
            <a:pPr lvl="1"/>
            <a:r>
              <a:rPr lang="es-CL" dirty="0" smtClean="0"/>
              <a:t>El </a:t>
            </a:r>
            <a:r>
              <a:rPr lang="es-CL" dirty="0"/>
              <a:t>carrito de compras debe tener comunicación con otros componentes de sistemas como:</a:t>
            </a:r>
          </a:p>
          <a:p>
            <a:pPr lvl="2"/>
            <a:r>
              <a:rPr lang="es-CL" dirty="0"/>
              <a:t>cuenta de usuario</a:t>
            </a:r>
          </a:p>
          <a:p>
            <a:pPr lvl="2"/>
            <a:r>
              <a:rPr lang="es-CL" dirty="0"/>
              <a:t>catálogo</a:t>
            </a:r>
          </a:p>
          <a:p>
            <a:pPr lvl="2"/>
            <a:r>
              <a:rPr lang="es-CL" dirty="0"/>
              <a:t>Ventas</a:t>
            </a:r>
          </a:p>
          <a:p>
            <a:endParaRPr lang="es-CL" dirty="0"/>
          </a:p>
          <a:p>
            <a:endParaRPr lang="es-CL" dirty="0"/>
          </a:p>
        </p:txBody>
      </p:sp>
      <p:sp>
        <p:nvSpPr>
          <p:cNvPr id="3" name="CuadroTexto 2"/>
          <p:cNvSpPr txBox="1"/>
          <p:nvPr/>
        </p:nvSpPr>
        <p:spPr>
          <a:xfrm>
            <a:off x="1781576" y="450375"/>
            <a:ext cx="5786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>
                <a:solidFill>
                  <a:schemeClr val="bg1"/>
                </a:solidFill>
              </a:rPr>
              <a:t>Identificando </a:t>
            </a:r>
            <a:r>
              <a:rPr lang="es-CL" sz="3200" dirty="0">
                <a:solidFill>
                  <a:schemeClr val="bg1"/>
                </a:solidFill>
              </a:rPr>
              <a:t>atributos de </a:t>
            </a:r>
            <a:r>
              <a:rPr lang="es-CL" sz="3200" dirty="0" smtClean="0">
                <a:solidFill>
                  <a:schemeClr val="bg1"/>
                </a:solidFill>
              </a:rPr>
              <a:t>calidad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9865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Reflexión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rgbClr val="FFFFFF"/>
                </a:solidFill>
              </a:rPr>
              <a:t>Reflexión</a:t>
            </a:r>
            <a:endParaRPr lang="es-ES_tradnl" sz="3200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CL" dirty="0" smtClean="0"/>
              <a:t>Un </a:t>
            </a:r>
            <a:r>
              <a:rPr lang="es-CL" dirty="0"/>
              <a:t>atributos de </a:t>
            </a:r>
            <a:r>
              <a:rPr lang="es-CL" dirty="0" smtClean="0"/>
              <a:t>calidad es aquel que permite determinar las características de calidad que deseamos que tenga el software.</a:t>
            </a:r>
          </a:p>
          <a:p>
            <a:pPr algn="just"/>
            <a:r>
              <a:rPr lang="es-CL" dirty="0" smtClean="0"/>
              <a:t>Para poder identificarlos y definirlos, primero se debe conocer las características que van a ser incorporadas </a:t>
            </a:r>
            <a:r>
              <a:rPr lang="es-CL" dirty="0"/>
              <a:t>a un </a:t>
            </a:r>
            <a:r>
              <a:rPr lang="es-CL" dirty="0" smtClean="0"/>
              <a:t>producto.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Objetivos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Reforzar </a:t>
            </a:r>
          </a:p>
          <a:p>
            <a:pPr lvl="1"/>
            <a:r>
              <a:rPr lang="es-CL" dirty="0" smtClean="0"/>
              <a:t>Requerimientos de Software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L" dirty="0" smtClean="0"/>
              <a:t>Aprender</a:t>
            </a:r>
          </a:p>
          <a:p>
            <a:pPr lvl="1"/>
            <a:r>
              <a:rPr lang="es-CL" dirty="0"/>
              <a:t>Atributos de </a:t>
            </a:r>
            <a:r>
              <a:rPr lang="es-CL" dirty="0" smtClean="0"/>
              <a:t>calidad</a:t>
            </a:r>
          </a:p>
          <a:p>
            <a:pPr lvl="1"/>
            <a:r>
              <a:rPr lang="es-CL" dirty="0" smtClean="0"/>
              <a:t>Identificar </a:t>
            </a:r>
            <a:r>
              <a:rPr lang="es-CL" dirty="0" smtClean="0"/>
              <a:t>a</a:t>
            </a:r>
            <a:r>
              <a:rPr lang="es-CL" dirty="0" smtClean="0"/>
              <a:t>tributos </a:t>
            </a:r>
            <a:r>
              <a:rPr lang="es-CL" dirty="0"/>
              <a:t>de </a:t>
            </a:r>
            <a:r>
              <a:rPr lang="es-CL" dirty="0" smtClean="0"/>
              <a:t>calidad</a:t>
            </a:r>
          </a:p>
          <a:p>
            <a:pPr lvl="1"/>
            <a:r>
              <a:rPr lang="es-CL" dirty="0" smtClean="0"/>
              <a:t>Ejemplos de </a:t>
            </a:r>
            <a:r>
              <a:rPr lang="es-CL" dirty="0"/>
              <a:t>atributos de </a:t>
            </a:r>
            <a:r>
              <a:rPr lang="es-CL" dirty="0" smtClean="0"/>
              <a:t>calidad</a:t>
            </a:r>
          </a:p>
          <a:p>
            <a:r>
              <a:rPr lang="es-CL" dirty="0" smtClean="0"/>
              <a:t>Relacionar</a:t>
            </a:r>
          </a:p>
          <a:p>
            <a:pPr lvl="1"/>
            <a:r>
              <a:rPr lang="es-CL" dirty="0" smtClean="0"/>
              <a:t>Requerimientos de software y </a:t>
            </a:r>
            <a:r>
              <a:rPr lang="es-CL" dirty="0"/>
              <a:t>atributos de </a:t>
            </a:r>
            <a:r>
              <a:rPr lang="es-CL" dirty="0" smtClean="0"/>
              <a:t>calidad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rgbClr val="FFFFFF"/>
                </a:solidFill>
              </a:rPr>
              <a:t>Objetivos</a:t>
            </a:r>
            <a:endParaRPr lang="es-ES_tradnl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7836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Requerimientos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rgbClr val="FFFFFF"/>
                </a:solidFill>
              </a:rPr>
              <a:t>Recordemos que…</a:t>
            </a:r>
            <a:endParaRPr lang="es-ES_tradnl" sz="3200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CL" dirty="0" smtClean="0"/>
              <a:t>Un requerimiento de software se </a:t>
            </a:r>
            <a:r>
              <a:rPr lang="es-CL" dirty="0"/>
              <a:t>puede definir como una necesidad documentada que establece la forma en la cual debe funcionar un sistema; debe </a:t>
            </a:r>
            <a:r>
              <a:rPr lang="es-CL" dirty="0" smtClean="0"/>
              <a:t>incluir los </a:t>
            </a:r>
            <a:r>
              <a:rPr lang="es-CL" dirty="0"/>
              <a:t>atributos y características que del sistema para cumplir con las expectativas del </a:t>
            </a:r>
            <a:r>
              <a:rPr lang="es-CL" dirty="0" smtClean="0"/>
              <a:t>usuario.</a:t>
            </a:r>
            <a:endParaRPr lang="es-CL" dirty="0"/>
          </a:p>
        </p:txBody>
      </p:sp>
      <p:pic>
        <p:nvPicPr>
          <p:cNvPr id="2050" name="Picture 2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068" y="4751577"/>
            <a:ext cx="2628900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17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s-CL" dirty="0" smtClean="0"/>
              <a:t>Describen las </a:t>
            </a:r>
            <a:r>
              <a:rPr lang="es-CL" dirty="0"/>
              <a:t>características que un producto debe poseer para mantener su efectividad y prever posibles problemas y limitaciones. </a:t>
            </a:r>
            <a:endParaRPr lang="es-CL" dirty="0" smtClean="0"/>
          </a:p>
          <a:p>
            <a:pPr algn="just"/>
            <a:r>
              <a:rPr lang="es-CL" dirty="0" smtClean="0"/>
              <a:t>Es </a:t>
            </a:r>
            <a:r>
              <a:rPr lang="es-CL" dirty="0"/>
              <a:t>importante </a:t>
            </a:r>
            <a:r>
              <a:rPr lang="es-CL" dirty="0" smtClean="0"/>
              <a:t>identificarlos </a:t>
            </a:r>
            <a:r>
              <a:rPr lang="es-CL" dirty="0"/>
              <a:t>y </a:t>
            </a:r>
            <a:r>
              <a:rPr lang="es-CL" dirty="0" smtClean="0"/>
              <a:t>especificarlos como </a:t>
            </a:r>
            <a:r>
              <a:rPr lang="es-CL" dirty="0"/>
              <a:t>parte de la especificación de </a:t>
            </a:r>
            <a:r>
              <a:rPr lang="es-CL" dirty="0" smtClean="0"/>
              <a:t>requerimientos. </a:t>
            </a:r>
            <a:endParaRPr lang="es-CL" dirty="0"/>
          </a:p>
          <a:p>
            <a:pPr algn="just"/>
            <a:r>
              <a:rPr lang="es-CL" dirty="0" smtClean="0"/>
              <a:t>Si no </a:t>
            </a:r>
            <a:r>
              <a:rPr lang="es-CL" dirty="0"/>
              <a:t>están claramente establecidos, pueden ser vistos, interpretados, implementados y evaluados diferentemente por diferentes personas. Esto </a:t>
            </a:r>
            <a:r>
              <a:rPr lang="es-CL" dirty="0" smtClean="0"/>
              <a:t>puede resultar en:</a:t>
            </a:r>
          </a:p>
          <a:p>
            <a:pPr lvl="1" algn="just"/>
            <a:r>
              <a:rPr lang="es-CL" dirty="0"/>
              <a:t>U</a:t>
            </a:r>
            <a:r>
              <a:rPr lang="es-CL" dirty="0" smtClean="0"/>
              <a:t>n </a:t>
            </a:r>
            <a:r>
              <a:rPr lang="es-CL" dirty="0"/>
              <a:t>software que sea inconsistente con las expectativas del usuario y de pobre calidad; </a:t>
            </a:r>
            <a:endParaRPr lang="es-CL" dirty="0" smtClean="0"/>
          </a:p>
          <a:p>
            <a:pPr lvl="1" algn="just"/>
            <a:r>
              <a:rPr lang="es-CL" dirty="0" smtClean="0"/>
              <a:t>usuarios</a:t>
            </a:r>
            <a:r>
              <a:rPr lang="es-CL" dirty="0"/>
              <a:t>, clientes y desarrolladores insatisfechos; </a:t>
            </a:r>
            <a:endParaRPr lang="es-CL" dirty="0" smtClean="0"/>
          </a:p>
          <a:p>
            <a:pPr lvl="1" algn="just"/>
            <a:r>
              <a:rPr lang="es-CL" dirty="0" smtClean="0"/>
              <a:t>y </a:t>
            </a:r>
            <a:r>
              <a:rPr lang="es-CL" dirty="0"/>
              <a:t>excesos de tiempo y costo para rehacer </a:t>
            </a:r>
            <a:r>
              <a:rPr lang="es-CL" dirty="0" smtClean="0"/>
              <a:t>el software.</a:t>
            </a:r>
            <a:endParaRPr lang="es-CL" dirty="0"/>
          </a:p>
        </p:txBody>
      </p:sp>
      <p:sp>
        <p:nvSpPr>
          <p:cNvPr id="3" name="CuadroTexto 2"/>
          <p:cNvSpPr txBox="1"/>
          <p:nvPr/>
        </p:nvSpPr>
        <p:spPr>
          <a:xfrm>
            <a:off x="1337481" y="543034"/>
            <a:ext cx="7079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rgbClr val="FFFFFF"/>
                </a:solidFill>
              </a:rPr>
              <a:t>Atributos </a:t>
            </a:r>
            <a:r>
              <a:rPr lang="es-ES_tradnl" sz="3200" dirty="0">
                <a:solidFill>
                  <a:srgbClr val="FFFFFF"/>
                </a:solidFill>
              </a:rPr>
              <a:t>de </a:t>
            </a:r>
            <a:r>
              <a:rPr lang="es-ES_tradnl" sz="3200" dirty="0" smtClean="0">
                <a:solidFill>
                  <a:srgbClr val="FFFFFF"/>
                </a:solidFill>
              </a:rPr>
              <a:t>Calidad de Software</a:t>
            </a:r>
            <a:endParaRPr lang="es-ES_tradnl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00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8165061"/>
              </p:ext>
            </p:extLst>
          </p:nvPr>
        </p:nvGraphicFramePr>
        <p:xfrm>
          <a:off x="648269" y="1576316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1337481" y="543034"/>
            <a:ext cx="7079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rgbClr val="FFFFFF"/>
                </a:solidFill>
              </a:rPr>
              <a:t>Atributos </a:t>
            </a:r>
            <a:r>
              <a:rPr lang="es-ES_tradnl" sz="3200" dirty="0">
                <a:solidFill>
                  <a:srgbClr val="FFFFFF"/>
                </a:solidFill>
              </a:rPr>
              <a:t>de </a:t>
            </a:r>
            <a:r>
              <a:rPr lang="es-ES_tradnl" sz="3200" dirty="0" smtClean="0">
                <a:solidFill>
                  <a:srgbClr val="FFFFFF"/>
                </a:solidFill>
              </a:rPr>
              <a:t>Calidad…</a:t>
            </a:r>
            <a:endParaRPr lang="es-ES_tradnl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64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156855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1337481" y="543034"/>
            <a:ext cx="7079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L" sz="3200" dirty="0" smtClean="0">
                <a:solidFill>
                  <a:srgbClr val="FFFFFF"/>
                </a:solidFill>
              </a:rPr>
              <a:t>ISO </a:t>
            </a:r>
            <a:r>
              <a:rPr lang="es-CL" sz="3200" dirty="0">
                <a:solidFill>
                  <a:srgbClr val="FFFFFF"/>
                </a:solidFill>
              </a:rPr>
              <a:t>9126 </a:t>
            </a:r>
            <a:r>
              <a:rPr lang="es-CL" sz="3200" dirty="0" smtClean="0">
                <a:solidFill>
                  <a:srgbClr val="FFFFFF"/>
                </a:solidFill>
              </a:rPr>
              <a:t> - </a:t>
            </a:r>
            <a:r>
              <a:rPr lang="es-CL" sz="3200" dirty="0">
                <a:solidFill>
                  <a:srgbClr val="FFFFFF"/>
                </a:solidFill>
              </a:rPr>
              <a:t>atributos de </a:t>
            </a:r>
            <a:r>
              <a:rPr lang="es-CL" sz="3200" dirty="0" smtClean="0">
                <a:solidFill>
                  <a:srgbClr val="FFFFFF"/>
                </a:solidFill>
              </a:rPr>
              <a:t>calidad</a:t>
            </a:r>
            <a:endParaRPr lang="es-CL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70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CL" dirty="0" smtClean="0">
                <a:solidFill>
                  <a:srgbClr val="0A253E"/>
                </a:solidFill>
              </a:rPr>
              <a:t>¿Qué características tiene que tener los siguientes sistema para ser de calidad?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L" sz="2800" dirty="0" smtClean="0">
                <a:solidFill>
                  <a:srgbClr val="002060"/>
                </a:solidFill>
              </a:rPr>
              <a:t>Sistema de </a:t>
            </a:r>
            <a:r>
              <a:rPr lang="es-CL" sz="2800" smtClean="0">
                <a:solidFill>
                  <a:srgbClr val="002060"/>
                </a:solidFill>
              </a:rPr>
              <a:t>un banco.</a:t>
            </a:r>
            <a:endParaRPr lang="es-CL" sz="2800" dirty="0" smtClean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s-CL" sz="2800" dirty="0" smtClean="0">
                <a:solidFill>
                  <a:srgbClr val="002060"/>
                </a:solidFill>
              </a:rPr>
              <a:t>Software para un jardín infantil.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L" sz="2800" dirty="0" smtClean="0">
                <a:solidFill>
                  <a:srgbClr val="002060"/>
                </a:solidFill>
              </a:rPr>
              <a:t>Sistema de servicio </a:t>
            </a:r>
            <a:r>
              <a:rPr lang="es-CL" sz="2800" dirty="0">
                <a:solidFill>
                  <a:srgbClr val="002060"/>
                </a:solidFill>
              </a:rPr>
              <a:t>de </a:t>
            </a:r>
            <a:r>
              <a:rPr lang="es-CL" sz="2800" dirty="0" smtClean="0">
                <a:solidFill>
                  <a:srgbClr val="002060"/>
                </a:solidFill>
              </a:rPr>
              <a:t>música.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L" sz="2800" dirty="0" smtClean="0">
                <a:solidFill>
                  <a:srgbClr val="002060"/>
                </a:solidFill>
              </a:rPr>
              <a:t>Plataforma que permite </a:t>
            </a:r>
            <a:r>
              <a:rPr lang="es-CL" sz="2800" dirty="0">
                <a:solidFill>
                  <a:srgbClr val="002060"/>
                </a:solidFill>
              </a:rPr>
              <a:t>ver </a:t>
            </a:r>
            <a:r>
              <a:rPr lang="es-CL" sz="2800" dirty="0" smtClean="0">
                <a:solidFill>
                  <a:srgbClr val="002060"/>
                </a:solidFill>
              </a:rPr>
              <a:t>películas </a:t>
            </a:r>
          </a:p>
          <a:p>
            <a:pPr marL="0" indent="0">
              <a:buNone/>
            </a:pPr>
            <a:r>
              <a:rPr lang="es-CL" sz="2800" dirty="0" smtClean="0">
                <a:solidFill>
                  <a:srgbClr val="002060"/>
                </a:solidFill>
              </a:rPr>
              <a:t>    en distintos dispositivos.</a:t>
            </a:r>
          </a:p>
          <a:p>
            <a:endParaRPr lang="es-CL" dirty="0">
              <a:solidFill>
                <a:srgbClr val="002060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337481" y="543034"/>
            <a:ext cx="7079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L" sz="3200" dirty="0" smtClean="0">
                <a:solidFill>
                  <a:srgbClr val="FFFFFF"/>
                </a:solidFill>
              </a:rPr>
              <a:t>Pensemos</a:t>
            </a:r>
            <a:endParaRPr lang="es-CL" sz="3200" dirty="0">
              <a:solidFill>
                <a:srgbClr val="FFFFFF"/>
              </a:solidFill>
            </a:endParaRPr>
          </a:p>
        </p:txBody>
      </p:sp>
      <p:pic>
        <p:nvPicPr>
          <p:cNvPr id="1026" name="Picture 2" descr="Resultado de imagen para pensa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22" t="15653" r="31973"/>
          <a:stretch/>
        </p:blipFill>
        <p:spPr bwMode="auto">
          <a:xfrm>
            <a:off x="7219666" y="2883011"/>
            <a:ext cx="1593881" cy="371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765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969</TotalTime>
  <Words>734</Words>
  <Application>Microsoft Office PowerPoint</Application>
  <PresentationFormat>Presentación en pantalla (4:3)</PresentationFormat>
  <Paragraphs>103</Paragraphs>
  <Slides>15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</vt:lpstr>
      <vt:lpstr>Calibri</vt:lpstr>
      <vt:lpstr>Candara</vt:lpstr>
      <vt:lpstr>Myriad Pro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Barbara</cp:lastModifiedBy>
  <cp:revision>80</cp:revision>
  <dcterms:created xsi:type="dcterms:W3CDTF">2014-04-29T13:43:09Z</dcterms:created>
  <dcterms:modified xsi:type="dcterms:W3CDTF">2018-07-13T19:56:02Z</dcterms:modified>
</cp:coreProperties>
</file>

<file path=docProps/thumbnail.jpeg>
</file>